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6" r:id="rId1"/>
  </p:sldMasterIdLst>
  <p:notesMasterIdLst>
    <p:notesMasterId r:id="rId35"/>
  </p:notesMasterIdLst>
  <p:handoutMasterIdLst>
    <p:handoutMasterId r:id="rId36"/>
  </p:handoutMasterIdLst>
  <p:sldIdLst>
    <p:sldId id="256" r:id="rId2"/>
    <p:sldId id="337" r:id="rId3"/>
    <p:sldId id="334" r:id="rId4"/>
    <p:sldId id="335" r:id="rId5"/>
    <p:sldId id="333" r:id="rId6"/>
    <p:sldId id="338" r:id="rId7"/>
    <p:sldId id="332" r:id="rId8"/>
    <p:sldId id="328" r:id="rId9"/>
    <p:sldId id="327" r:id="rId10"/>
    <p:sldId id="304" r:id="rId11"/>
    <p:sldId id="286" r:id="rId12"/>
    <p:sldId id="287" r:id="rId13"/>
    <p:sldId id="290" r:id="rId14"/>
    <p:sldId id="291" r:id="rId15"/>
    <p:sldId id="309" r:id="rId16"/>
    <p:sldId id="311" r:id="rId17"/>
    <p:sldId id="289" r:id="rId18"/>
    <p:sldId id="292" r:id="rId19"/>
    <p:sldId id="293" r:id="rId20"/>
    <p:sldId id="296" r:id="rId21"/>
    <p:sldId id="314" r:id="rId22"/>
    <p:sldId id="298" r:id="rId23"/>
    <p:sldId id="299" r:id="rId24"/>
    <p:sldId id="329" r:id="rId25"/>
    <p:sldId id="315" r:id="rId26"/>
    <p:sldId id="301" r:id="rId27"/>
    <p:sldId id="257" r:id="rId28"/>
    <p:sldId id="317" r:id="rId29"/>
    <p:sldId id="319" r:id="rId30"/>
    <p:sldId id="318" r:id="rId31"/>
    <p:sldId id="330" r:id="rId32"/>
    <p:sldId id="331" r:id="rId33"/>
    <p:sldId id="320" r:id="rId34"/>
  </p:sldIdLst>
  <p:sldSz cx="12192000" cy="6858000"/>
  <p:notesSz cx="6735763" cy="9866313"/>
  <p:custDataLst>
    <p:tags r:id="rId3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552B"/>
    <a:srgbClr val="FF3399"/>
    <a:srgbClr val="6CBC43"/>
    <a:srgbClr val="76BC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41" autoAdjust="0"/>
    <p:restoredTop sz="94660"/>
  </p:normalViewPr>
  <p:slideViewPr>
    <p:cSldViewPr snapToGrid="0">
      <p:cViewPr>
        <p:scale>
          <a:sx n="79" d="100"/>
          <a:sy n="79" d="100"/>
        </p:scale>
        <p:origin x="-162" y="-3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15373" y="0"/>
            <a:ext cx="2918831" cy="493316"/>
          </a:xfrm>
          <a:prstGeom prst="rect">
            <a:avLst/>
          </a:prstGeom>
        </p:spPr>
        <p:txBody>
          <a:bodyPr vert="horz" lIns="91440" tIns="45720" rIns="91440" bIns="45720" rtlCol="0"/>
          <a:lstStyle>
            <a:lvl1pPr algn="r">
              <a:defRPr sz="1200"/>
            </a:lvl1pPr>
          </a:lstStyle>
          <a:p>
            <a:fld id="{3E369A16-B463-46E5-A2C7-E22F62521C9C}" type="datetimeFigureOut">
              <a:rPr lang="en-US" smtClean="0"/>
              <a:pPr/>
              <a:t>3/7/2020</a:t>
            </a:fld>
            <a:endParaRPr lang="en-US"/>
          </a:p>
        </p:txBody>
      </p:sp>
      <p:sp>
        <p:nvSpPr>
          <p:cNvPr id="4" name="Footer Placeholder 3"/>
          <p:cNvSpPr>
            <a:spLocks noGrp="1"/>
          </p:cNvSpPr>
          <p:nvPr>
            <p:ph type="ftr" sz="quarter" idx="2"/>
          </p:nvPr>
        </p:nvSpPr>
        <p:spPr>
          <a:xfrm>
            <a:off x="0" y="9371285"/>
            <a:ext cx="2918831" cy="49331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15373" y="9371285"/>
            <a:ext cx="2918831" cy="493316"/>
          </a:xfrm>
          <a:prstGeom prst="rect">
            <a:avLst/>
          </a:prstGeom>
        </p:spPr>
        <p:txBody>
          <a:bodyPr vert="horz" lIns="91440" tIns="45720" rIns="91440" bIns="45720" rtlCol="0" anchor="b"/>
          <a:lstStyle>
            <a:lvl1pPr algn="r">
              <a:defRPr sz="1200"/>
            </a:lvl1pPr>
          </a:lstStyle>
          <a:p>
            <a:fld id="{099497A0-9A1E-4E94-9A62-9E7A1A333F0C}" type="slidenum">
              <a:rPr lang="en-US" smtClean="0"/>
              <a:pPr/>
              <a:t>‹#›</a:t>
            </a:fld>
            <a:endParaRPr lang="en-US"/>
          </a:p>
        </p:txBody>
      </p:sp>
    </p:spTree>
    <p:extLst>
      <p:ext uri="{BB962C8B-B14F-4D97-AF65-F5344CB8AC3E}">
        <p14:creationId xmlns:p14="http://schemas.microsoft.com/office/powerpoint/2010/main" val="3529074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C5B691EA-0249-41BB-A83E-4698D6E54195}" type="datetimeFigureOut">
              <a:rPr lang="zh-CN" altLang="en-US" smtClean="0"/>
              <a:pPr/>
              <a:t>2020/3/7</a:t>
            </a:fld>
            <a:endParaRPr lang="zh-CN" altLang="en-US"/>
          </a:p>
        </p:txBody>
      </p:sp>
      <p:sp>
        <p:nvSpPr>
          <p:cNvPr id="4" name="幻灯片图像占位符 3"/>
          <p:cNvSpPr>
            <a:spLocks noGrp="1" noRot="1" noChangeAspect="1"/>
          </p:cNvSpPr>
          <p:nvPr>
            <p:ph type="sldImg" idx="2"/>
          </p:nvPr>
        </p:nvSpPr>
        <p:spPr>
          <a:xfrm>
            <a:off x="409575" y="1233488"/>
            <a:ext cx="5916613" cy="3328987"/>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5AC9D047-1C12-4CEA-A369-FB09B98F0562}" type="slidenum">
              <a:rPr lang="zh-CN" altLang="en-US" smtClean="0"/>
              <a:pPr/>
              <a:t>‹#›</a:t>
            </a:fld>
            <a:endParaRPr lang="zh-CN" altLang="en-US"/>
          </a:p>
        </p:txBody>
      </p:sp>
    </p:spTree>
    <p:extLst>
      <p:ext uri="{BB962C8B-B14F-4D97-AF65-F5344CB8AC3E}">
        <p14:creationId xmlns:p14="http://schemas.microsoft.com/office/powerpoint/2010/main" val="33475832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C9D047-1C12-4CEA-A369-FB09B98F0562}" type="slidenum">
              <a:rPr lang="zh-CN" altLang="en-US" smtClean="0"/>
              <a:pPr/>
              <a:t>1</a:t>
            </a:fld>
            <a:endParaRPr lang="zh-CN" altLang="en-US"/>
          </a:p>
        </p:txBody>
      </p:sp>
    </p:spTree>
    <p:extLst>
      <p:ext uri="{BB962C8B-B14F-4D97-AF65-F5344CB8AC3E}">
        <p14:creationId xmlns:p14="http://schemas.microsoft.com/office/powerpoint/2010/main" val="37429941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C9D047-1C12-4CEA-A369-FB09B98F0562}" type="slidenum">
              <a:rPr lang="zh-CN" altLang="en-US" smtClean="0"/>
              <a:pPr/>
              <a:t>28</a:t>
            </a:fld>
            <a:endParaRPr lang="zh-CN" altLang="en-US"/>
          </a:p>
        </p:txBody>
      </p:sp>
    </p:spTree>
    <p:extLst>
      <p:ext uri="{BB962C8B-B14F-4D97-AF65-F5344CB8AC3E}">
        <p14:creationId xmlns:p14="http://schemas.microsoft.com/office/powerpoint/2010/main" val="2082439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C9D047-1C12-4CEA-A369-FB09B98F0562}" type="slidenum">
              <a:rPr lang="zh-CN" altLang="en-US" smtClean="0"/>
              <a:pPr/>
              <a:t>29</a:t>
            </a:fld>
            <a:endParaRPr lang="zh-CN" altLang="en-US"/>
          </a:p>
        </p:txBody>
      </p:sp>
    </p:spTree>
    <p:extLst>
      <p:ext uri="{BB962C8B-B14F-4D97-AF65-F5344CB8AC3E}">
        <p14:creationId xmlns:p14="http://schemas.microsoft.com/office/powerpoint/2010/main" val="2513080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F56CA042-7BC8-4EE9-A3C8-413119B4BB6F}" type="slidenum">
              <a:rPr lang="en-US" smtClean="0">
                <a:latin typeface="Arial" pitchFamily="34" charset="0"/>
                <a:cs typeface="Arial" pitchFamily="34" charset="0"/>
              </a:rPr>
              <a:pPr/>
              <a:t>30</a:t>
            </a:fld>
            <a:endParaRPr lang="en-US">
              <a:latin typeface="Arial" pitchFamily="34" charset="0"/>
              <a:cs typeface="Arial" pitchFamily="34" charset="0"/>
            </a:endParaRPr>
          </a:p>
        </p:txBody>
      </p:sp>
      <p:sp>
        <p:nvSpPr>
          <p:cNvPr id="191491" name="Rectangle 2"/>
          <p:cNvSpPr>
            <a:spLocks noGrp="1" noRot="1" noChangeAspect="1" noChangeArrowheads="1" noTextEdit="1"/>
          </p:cNvSpPr>
          <p:nvPr>
            <p:ph type="sldImg"/>
          </p:nvPr>
        </p:nvSpPr>
        <p:spPr>
          <a:xfrm>
            <a:off x="79375" y="739775"/>
            <a:ext cx="6577013" cy="3700463"/>
          </a:xfrm>
          <a:ln/>
        </p:spPr>
      </p:sp>
      <p:sp>
        <p:nvSpPr>
          <p:cNvPr id="191492" name="Rectangle 3"/>
          <p:cNvSpPr>
            <a:spLocks noGrp="1" noChangeArrowheads="1"/>
          </p:cNvSpPr>
          <p:nvPr>
            <p:ph type="body" idx="1"/>
          </p:nvPr>
        </p:nvSpPr>
        <p:spPr>
          <a:noFill/>
          <a:ln/>
        </p:spPr>
        <p:txBody>
          <a:bodyPr/>
          <a:lstStyle/>
          <a:p>
            <a:pPr eaLnBrk="1" hangingPunct="1">
              <a:buFontTx/>
              <a:buChar char="•"/>
            </a:pPr>
            <a:endParaRPr lang="en-US" dirty="0">
              <a:latin typeface="Arial" pitchFamily="34" charset="0"/>
              <a:cs typeface="Arial" pitchFamily="34" charset="0"/>
            </a:endParaRPr>
          </a:p>
        </p:txBody>
      </p:sp>
    </p:spTree>
    <p:extLst>
      <p:ext uri="{BB962C8B-B14F-4D97-AF65-F5344CB8AC3E}">
        <p14:creationId xmlns:p14="http://schemas.microsoft.com/office/powerpoint/2010/main" val="3887228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CD97-E9EA-4E82-9539-BE60926ECBB9}" type="slidenum">
              <a:rPr lang="en-US" smtClean="0"/>
              <a:pPr/>
              <a:t>31</a:t>
            </a:fld>
            <a:endParaRPr lang="en-US" dirty="0"/>
          </a:p>
        </p:txBody>
      </p:sp>
    </p:spTree>
    <p:extLst>
      <p:ext uri="{BB962C8B-B14F-4D97-AF65-F5344CB8AC3E}">
        <p14:creationId xmlns:p14="http://schemas.microsoft.com/office/powerpoint/2010/main" val="17142643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CD97-E9EA-4E82-9539-BE60926ECBB9}" type="slidenum">
              <a:rPr lang="en-US" smtClean="0"/>
              <a:pPr/>
              <a:t>32</a:t>
            </a:fld>
            <a:endParaRPr lang="en-US" dirty="0"/>
          </a:p>
        </p:txBody>
      </p:sp>
    </p:spTree>
    <p:extLst>
      <p:ext uri="{BB962C8B-B14F-4D97-AF65-F5344CB8AC3E}">
        <p14:creationId xmlns:p14="http://schemas.microsoft.com/office/powerpoint/2010/main" val="1714264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6D33800-9EF5-458B-9C8B-85636545FB54}" type="slidenum">
              <a:rPr lang="zh-CN" altLang="en-US" smtClean="0"/>
              <a:pPr/>
              <a:t>33</a:t>
            </a:fld>
            <a:endParaRPr lang="zh-CN" altLang="en-US"/>
          </a:p>
        </p:txBody>
      </p:sp>
    </p:spTree>
    <p:extLst>
      <p:ext uri="{BB962C8B-B14F-4D97-AF65-F5344CB8AC3E}">
        <p14:creationId xmlns:p14="http://schemas.microsoft.com/office/powerpoint/2010/main" val="2068904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pPr/>
              <a:t>8</a:t>
            </a:fld>
            <a:endParaRPr lang="en-US" altLang="zh-CN"/>
          </a:p>
        </p:txBody>
      </p:sp>
    </p:spTree>
    <p:extLst>
      <p:ext uri="{BB962C8B-B14F-4D97-AF65-F5344CB8AC3E}">
        <p14:creationId xmlns:p14="http://schemas.microsoft.com/office/powerpoint/2010/main" val="42886205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9</a:t>
            </a:fld>
            <a:endParaRPr lang="zh-CN" altLang="en-US"/>
          </a:p>
        </p:txBody>
      </p:sp>
    </p:spTree>
    <p:extLst>
      <p:ext uri="{BB962C8B-B14F-4D97-AF65-F5344CB8AC3E}">
        <p14:creationId xmlns:p14="http://schemas.microsoft.com/office/powerpoint/2010/main" val="681858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CD97-E9EA-4E82-9539-BE60926ECBB9}" type="slidenum">
              <a:rPr lang="en-US" smtClean="0"/>
              <a:pPr/>
              <a:t>11</a:t>
            </a:fld>
            <a:endParaRPr lang="en-US" dirty="0"/>
          </a:p>
        </p:txBody>
      </p:sp>
    </p:spTree>
    <p:extLst>
      <p:ext uri="{BB962C8B-B14F-4D97-AF65-F5344CB8AC3E}">
        <p14:creationId xmlns:p14="http://schemas.microsoft.com/office/powerpoint/2010/main" val="23055806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B01348-7F00-40C9-AC06-2CC45CEE5B9C}" type="slidenum">
              <a:rPr lang="en-US" smtClean="0"/>
              <a:pPr/>
              <a:t>14</a:t>
            </a:fld>
            <a:endParaRPr lang="en-US"/>
          </a:p>
        </p:txBody>
      </p:sp>
    </p:spTree>
    <p:extLst>
      <p:ext uri="{BB962C8B-B14F-4D97-AF65-F5344CB8AC3E}">
        <p14:creationId xmlns:p14="http://schemas.microsoft.com/office/powerpoint/2010/main" val="2539668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2318F09-5854-43D5-BC8D-088631B89FE4}" type="slidenum">
              <a:rPr lang="zh-CN" altLang="en-US" smtClean="0"/>
              <a:pPr/>
              <a:t>16</a:t>
            </a:fld>
            <a:endParaRPr lang="zh-CN" altLang="en-US"/>
          </a:p>
        </p:txBody>
      </p:sp>
    </p:spTree>
    <p:extLst>
      <p:ext uri="{BB962C8B-B14F-4D97-AF65-F5344CB8AC3E}">
        <p14:creationId xmlns:p14="http://schemas.microsoft.com/office/powerpoint/2010/main" val="580587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C9D047-1C12-4CEA-A369-FB09B98F0562}" type="slidenum">
              <a:rPr lang="zh-CN" altLang="en-US" smtClean="0"/>
              <a:pPr/>
              <a:t>17</a:t>
            </a:fld>
            <a:endParaRPr lang="zh-CN" altLang="en-US"/>
          </a:p>
        </p:txBody>
      </p:sp>
    </p:spTree>
    <p:extLst>
      <p:ext uri="{BB962C8B-B14F-4D97-AF65-F5344CB8AC3E}">
        <p14:creationId xmlns:p14="http://schemas.microsoft.com/office/powerpoint/2010/main" val="3970369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68C1CD97-E9EA-4E82-9539-BE60926ECBB9}" type="slidenum">
              <a:rPr lang="en-US" smtClean="0"/>
              <a:pPr/>
              <a:t>24</a:t>
            </a:fld>
            <a:endParaRPr lang="en-US" dirty="0"/>
          </a:p>
        </p:txBody>
      </p:sp>
    </p:spTree>
    <p:extLst>
      <p:ext uri="{BB962C8B-B14F-4D97-AF65-F5344CB8AC3E}">
        <p14:creationId xmlns:p14="http://schemas.microsoft.com/office/powerpoint/2010/main" val="2224041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AC9D047-1C12-4CEA-A369-FB09B98F0562}" type="slidenum">
              <a:rPr lang="zh-CN" altLang="en-US" smtClean="0"/>
              <a:pPr/>
              <a:t>27</a:t>
            </a:fld>
            <a:endParaRPr lang="zh-CN" altLang="en-US"/>
          </a:p>
        </p:txBody>
      </p:sp>
    </p:spTree>
    <p:extLst>
      <p:ext uri="{BB962C8B-B14F-4D97-AF65-F5344CB8AC3E}">
        <p14:creationId xmlns:p14="http://schemas.microsoft.com/office/powerpoint/2010/main" val="2082439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F779DD8-5AD2-485A-9268-99DA25EA04F4}"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CD89B-797E-4554-A478-FD93B79E833A}" type="slidenum">
              <a:rPr lang="en-US" smtClean="0"/>
              <a:pPr/>
              <a:t>‹#›</a:t>
            </a:fld>
            <a:endParaRPr lang="en-US"/>
          </a:p>
        </p:txBody>
      </p:sp>
    </p:spTree>
    <p:extLst>
      <p:ext uri="{BB962C8B-B14F-4D97-AF65-F5344CB8AC3E}">
        <p14:creationId xmlns:p14="http://schemas.microsoft.com/office/powerpoint/2010/main" val="333608542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779DD8-5AD2-485A-9268-99DA25EA04F4}"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CD89B-797E-4554-A478-FD93B79E833A}" type="slidenum">
              <a:rPr lang="en-US" smtClean="0"/>
              <a:pPr/>
              <a:t>‹#›</a:t>
            </a:fld>
            <a:endParaRPr lang="en-US"/>
          </a:p>
        </p:txBody>
      </p:sp>
    </p:spTree>
    <p:extLst>
      <p:ext uri="{BB962C8B-B14F-4D97-AF65-F5344CB8AC3E}">
        <p14:creationId xmlns:p14="http://schemas.microsoft.com/office/powerpoint/2010/main" val="21424842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5600" y="274641"/>
            <a:ext cx="36576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12800" y="274641"/>
            <a:ext cx="10769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779DD8-5AD2-485A-9268-99DA25EA04F4}"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CD89B-797E-4554-A478-FD93B79E833A}" type="slidenum">
              <a:rPr lang="en-US" smtClean="0"/>
              <a:pPr/>
              <a:t>‹#›</a:t>
            </a:fld>
            <a:endParaRPr lang="en-US"/>
          </a:p>
        </p:txBody>
      </p:sp>
    </p:spTree>
    <p:extLst>
      <p:ext uri="{BB962C8B-B14F-4D97-AF65-F5344CB8AC3E}">
        <p14:creationId xmlns:p14="http://schemas.microsoft.com/office/powerpoint/2010/main" val="18832044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13128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xmlns="" id="{F038C4F7-9D87-4042-AADE-83DC55327E19}"/>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rcRect r="67886" b="63203"/>
          <a:stretch/>
        </p:blipFill>
        <p:spPr>
          <a:xfrm>
            <a:off x="0" y="-27821"/>
            <a:ext cx="2538413" cy="2403889"/>
          </a:xfrm>
          <a:prstGeom prst="rect">
            <a:avLst/>
          </a:prstGeom>
        </p:spPr>
      </p:pic>
    </p:spTree>
    <p:extLst>
      <p:ext uri="{BB962C8B-B14F-4D97-AF65-F5344CB8AC3E}">
        <p14:creationId xmlns:p14="http://schemas.microsoft.com/office/powerpoint/2010/main" val="6006355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43"/>
            <a:ext cx="10972800" cy="585152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xfrm>
            <a:off x="609600" y="6356355"/>
            <a:ext cx="2844800" cy="365125"/>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4165600" y="6356355"/>
            <a:ext cx="3860800" cy="365125"/>
          </a:xfrm>
          <a:prstGeom prst="rect">
            <a:avLst/>
          </a:prstGeom>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xfrm>
            <a:off x="8737600" y="6356355"/>
            <a:ext cx="2844800" cy="365125"/>
          </a:xfrm>
          <a:prstGeom prst="rect">
            <a:avLst/>
          </a:prstGeom>
          <a:ln/>
        </p:spPr>
        <p:txBody>
          <a:bodyPr/>
          <a:lstStyle>
            <a:lvl1pPr>
              <a:defRPr/>
            </a:lvl1pPr>
          </a:lstStyle>
          <a:p>
            <a:pPr>
              <a:defRPr/>
            </a:pPr>
            <a:fld id="{92ADECC8-60C2-41AC-8047-27FFF4924952}" type="slidenum">
              <a:rPr lang="en-US"/>
              <a:pPr>
                <a:defRPr/>
              </a:pPr>
              <a:t>‹#›</a:t>
            </a:fld>
            <a:endParaRPr lang="en-US" dirty="0"/>
          </a:p>
        </p:txBody>
      </p:sp>
    </p:spTree>
    <p:extLst>
      <p:ext uri="{BB962C8B-B14F-4D97-AF65-F5344CB8AC3E}">
        <p14:creationId xmlns:p14="http://schemas.microsoft.com/office/powerpoint/2010/main" val="399517892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9323899"/>
      </p:ext>
    </p:extLst>
  </p:cSld>
  <p:clrMapOvr>
    <a:masterClrMapping/>
  </p:clrMapOvr>
  <mc:AlternateContent xmlns:mc="http://schemas.openxmlformats.org/markup-compatibility/2006" xmlns:p14="http://schemas.microsoft.com/office/powerpoint/2010/main">
    <mc:Choice Requires="p14">
      <p:transition spd="slow" p14:dur="1600" advClick="0" advTm="0">
        <p:blinds dir="vert"/>
      </p:transition>
    </mc:Choice>
    <mc:Fallback xmlns="">
      <p:transition spd="slow" advClick="0" advTm="0">
        <p:blinds dir="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0C30EFB-0424-41E0-BE1D-2EA93D55955A}" type="slidenum">
              <a:rPr lang="en-US" altLang="en-US" smtClean="0"/>
              <a:pPr/>
              <a:t>‹#›</a:t>
            </a:fld>
            <a:endParaRPr lang="en-US" altLang="en-US"/>
          </a:p>
        </p:txBody>
      </p:sp>
    </p:spTree>
    <p:extLst>
      <p:ext uri="{BB962C8B-B14F-4D97-AF65-F5344CB8AC3E}">
        <p14:creationId xmlns:p14="http://schemas.microsoft.com/office/powerpoint/2010/main" val="12723143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F779DD8-5AD2-485A-9268-99DA25EA04F4}" type="datetimeFigureOut">
              <a:rPr lang="en-US" smtClean="0"/>
              <a:pPr/>
              <a:t>3/7/2020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2CD89B-797E-4554-A478-FD93B79E833A}" type="slidenum">
              <a:rPr lang="en-US" smtClean="0"/>
              <a:pPr/>
              <a:t>‹#›</a:t>
            </a:fld>
            <a:endParaRPr lang="en-US"/>
          </a:p>
        </p:txBody>
      </p:sp>
    </p:spTree>
    <p:extLst>
      <p:ext uri="{BB962C8B-B14F-4D97-AF65-F5344CB8AC3E}">
        <p14:creationId xmlns:p14="http://schemas.microsoft.com/office/powerpoint/2010/main" val="4719477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8229600" y="1600203"/>
            <a:ext cx="7213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F779DD8-5AD2-485A-9268-99DA25EA04F4}" type="datetimeFigureOut">
              <a:rPr lang="en-US" smtClean="0"/>
              <a:pPr/>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CD89B-797E-4554-A478-FD93B79E833A}" type="slidenum">
              <a:rPr lang="en-US" smtClean="0"/>
              <a:pPr/>
              <a:t>‹#›</a:t>
            </a:fld>
            <a:endParaRPr lang="en-US"/>
          </a:p>
        </p:txBody>
      </p:sp>
    </p:spTree>
    <p:extLst>
      <p:ext uri="{BB962C8B-B14F-4D97-AF65-F5344CB8AC3E}">
        <p14:creationId xmlns:p14="http://schemas.microsoft.com/office/powerpoint/2010/main" val="425691379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F779DD8-5AD2-485A-9268-99DA25EA04F4}" type="datetimeFigureOut">
              <a:rPr lang="en-US" smtClean="0"/>
              <a:pPr/>
              <a:t>3/7/2020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2CD89B-797E-4554-A478-FD93B79E833A}" type="slidenum">
              <a:rPr lang="en-US" smtClean="0"/>
              <a:pPr/>
              <a:t>‹#›</a:t>
            </a:fld>
            <a:endParaRPr lang="en-US"/>
          </a:p>
        </p:txBody>
      </p:sp>
    </p:spTree>
    <p:extLst>
      <p:ext uri="{BB962C8B-B14F-4D97-AF65-F5344CB8AC3E}">
        <p14:creationId xmlns:p14="http://schemas.microsoft.com/office/powerpoint/2010/main" val="7016227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F779DD8-5AD2-485A-9268-99DA25EA04F4}" type="datetimeFigureOut">
              <a:rPr lang="en-US" smtClean="0"/>
              <a:pPr/>
              <a:t>3/7/2020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2CD89B-797E-4554-A478-FD93B79E833A}" type="slidenum">
              <a:rPr lang="en-US" smtClean="0"/>
              <a:pPr/>
              <a:t>‹#›</a:t>
            </a:fld>
            <a:endParaRPr lang="en-US"/>
          </a:p>
        </p:txBody>
      </p:sp>
    </p:spTree>
    <p:extLst>
      <p:ext uri="{BB962C8B-B14F-4D97-AF65-F5344CB8AC3E}">
        <p14:creationId xmlns:p14="http://schemas.microsoft.com/office/powerpoint/2010/main" val="386337933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66FF22-29B1-4402-BBAC-C97AEEE4F511}" type="datetime1">
              <a:rPr lang="en-US" smtClean="0"/>
              <a:pPr/>
              <a:t>3/7/2020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432B386-DDCA-44C4-B75C-BBF4D182FD3B}" type="slidenum">
              <a:rPr lang="en-US" smtClean="0"/>
              <a:pPr/>
              <a:t>‹#›</a:t>
            </a:fld>
            <a:endParaRPr lang="en-US"/>
          </a:p>
        </p:txBody>
      </p:sp>
    </p:spTree>
    <p:extLst>
      <p:ext uri="{BB962C8B-B14F-4D97-AF65-F5344CB8AC3E}">
        <p14:creationId xmlns:p14="http://schemas.microsoft.com/office/powerpoint/2010/main" val="31522350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779DD8-5AD2-485A-9268-99DA25EA04F4}" type="datetimeFigureOut">
              <a:rPr lang="en-US" smtClean="0"/>
              <a:pPr/>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CD89B-797E-4554-A478-FD93B79E833A}" type="slidenum">
              <a:rPr lang="en-US" smtClean="0"/>
              <a:pPr/>
              <a:t>‹#›</a:t>
            </a:fld>
            <a:endParaRPr lang="en-US"/>
          </a:p>
        </p:txBody>
      </p:sp>
    </p:spTree>
    <p:extLst>
      <p:ext uri="{BB962C8B-B14F-4D97-AF65-F5344CB8AC3E}">
        <p14:creationId xmlns:p14="http://schemas.microsoft.com/office/powerpoint/2010/main" val="11432684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F779DD8-5AD2-485A-9268-99DA25EA04F4}" type="datetimeFigureOut">
              <a:rPr lang="en-US" smtClean="0"/>
              <a:pPr/>
              <a:t>3/7/2020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2CD89B-797E-4554-A478-FD93B79E833A}" type="slidenum">
              <a:rPr lang="en-US" smtClean="0"/>
              <a:pPr/>
              <a:t>‹#›</a:t>
            </a:fld>
            <a:endParaRPr lang="en-US"/>
          </a:p>
        </p:txBody>
      </p:sp>
    </p:spTree>
    <p:extLst>
      <p:ext uri="{BB962C8B-B14F-4D97-AF65-F5344CB8AC3E}">
        <p14:creationId xmlns:p14="http://schemas.microsoft.com/office/powerpoint/2010/main" val="205314199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779DD8-5AD2-485A-9268-99DA25EA04F4}" type="datetimeFigureOut">
              <a:rPr lang="en-US" smtClean="0"/>
              <a:pPr/>
              <a:t>3/7/2020</a:t>
            </a:fld>
            <a:endParaRPr lang="en-US"/>
          </a:p>
        </p:txBody>
      </p:sp>
      <p:sp>
        <p:nvSpPr>
          <p:cNvPr id="5" name="Footer Placeholder 4"/>
          <p:cNvSpPr>
            <a:spLocks noGrp="1"/>
          </p:cNvSpPr>
          <p:nvPr>
            <p:ph type="ftr" sz="quarter" idx="3"/>
          </p:nvPr>
        </p:nvSpPr>
        <p:spPr>
          <a:xfrm>
            <a:off x="4165600" y="635635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2CD89B-797E-4554-A478-FD93B79E833A}" type="slidenum">
              <a:rPr lang="en-US" smtClean="0"/>
              <a:pPr/>
              <a:t>‹#›</a:t>
            </a:fld>
            <a:endParaRPr lang="en-US"/>
          </a:p>
        </p:txBody>
      </p:sp>
      <p:pic>
        <p:nvPicPr>
          <p:cNvPr id="7" name="图片 6">
            <a:extLst>
              <a:ext uri="{FF2B5EF4-FFF2-40B4-BE49-F238E27FC236}">
                <a16:creationId xmlns:a16="http://schemas.microsoft.com/office/drawing/2014/main" xmlns="" id="{0485BEA0-CD52-4B74-93A5-AFE733A3BA3A}"/>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630" y="-7374"/>
            <a:ext cx="12192000" cy="6858000"/>
          </a:xfrm>
          <a:prstGeom prst="rect">
            <a:avLst/>
          </a:prstGeom>
        </p:spPr>
      </p:pic>
    </p:spTree>
    <p:extLst>
      <p:ext uri="{BB962C8B-B14F-4D97-AF65-F5344CB8AC3E}">
        <p14:creationId xmlns:p14="http://schemas.microsoft.com/office/powerpoint/2010/main" val="3712570233"/>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 id="2147483670" r:id="rId14"/>
    <p:sldLayoutId id="2147483671" r:id="rId15"/>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13" Type="http://schemas.openxmlformats.org/officeDocument/2006/relationships/image" Target="../media/image31.jpeg"/><Relationship Id="rId3" Type="http://schemas.openxmlformats.org/officeDocument/2006/relationships/image" Target="../media/image21.jpeg"/><Relationship Id="rId7" Type="http://schemas.openxmlformats.org/officeDocument/2006/relationships/image" Target="../media/image25.jpeg"/><Relationship Id="rId12" Type="http://schemas.openxmlformats.org/officeDocument/2006/relationships/image" Target="../media/image30.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4.emf"/></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9.jpeg"/><Relationship Id="rId4"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4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2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54.jpeg"/><Relationship Id="rId4" Type="http://schemas.openxmlformats.org/officeDocument/2006/relationships/image" Target="../media/image53.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jpeg"/><Relationship Id="rId2" Type="http://schemas.openxmlformats.org/officeDocument/2006/relationships/notesSlide" Target="../notesSlides/notesSlide11.xml"/><Relationship Id="rId1" Type="http://schemas.openxmlformats.org/officeDocument/2006/relationships/slideLayout" Target="../slideLayouts/slideLayout13.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image" Target="../media/image5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2.xml"/><Relationship Id="rId1" Type="http://schemas.openxmlformats.org/officeDocument/2006/relationships/slideLayout" Target="../slideLayouts/slideLayout14.xml"/><Relationship Id="rId4" Type="http://schemas.openxmlformats.org/officeDocument/2006/relationships/image" Target="../media/image63.png"/></Relationships>
</file>

<file path=ppt/slides/_rels/slide31.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64.emf"/><Relationship Id="rId7" Type="http://schemas.openxmlformats.org/officeDocument/2006/relationships/image" Target="../media/image68.emf"/><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65.emf"/><Relationship Id="rId9" Type="http://schemas.openxmlformats.org/officeDocument/2006/relationships/image" Target="../media/image69.emf"/></Relationships>
</file>

<file path=ppt/slides/_rels/slide32.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image" Target="../media/image64.emf"/><Relationship Id="rId7" Type="http://schemas.openxmlformats.org/officeDocument/2006/relationships/image" Target="../media/image68.em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7.emf"/><Relationship Id="rId5" Type="http://schemas.openxmlformats.org/officeDocument/2006/relationships/image" Target="../media/image66.emf"/><Relationship Id="rId4" Type="http://schemas.openxmlformats.org/officeDocument/2006/relationships/image" Target="../media/image65.emf"/><Relationship Id="rId9" Type="http://schemas.openxmlformats.org/officeDocument/2006/relationships/image" Target="../media/image69.emf"/></Relationships>
</file>

<file path=ppt/slides/_rels/slide3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58.png"/><Relationship Id="rId7" Type="http://schemas.openxmlformats.org/officeDocument/2006/relationships/image" Target="../media/image73.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图片 33">
            <a:extLst>
              <a:ext uri="{FF2B5EF4-FFF2-40B4-BE49-F238E27FC236}">
                <a16:creationId xmlns:a16="http://schemas.microsoft.com/office/drawing/2014/main" xmlns="" id="{168E8859-8477-423F-B1C9-8C4D29A2DD06}"/>
              </a:ext>
            </a:extLst>
          </p:cNvPr>
          <p:cNvPicPr>
            <a:picLocks noChangeAspect="1"/>
          </p:cNvPicPr>
          <p:nvPr/>
        </p:nvPicPr>
        <p:blipFill rotWithShape="1">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l="69689" b="63203"/>
          <a:stretch/>
        </p:blipFill>
        <p:spPr>
          <a:xfrm>
            <a:off x="9653083" y="283"/>
            <a:ext cx="2538413" cy="2799363"/>
          </a:xfrm>
          <a:prstGeom prst="rect">
            <a:avLst/>
          </a:prstGeom>
        </p:spPr>
      </p:pic>
      <p:pic>
        <p:nvPicPr>
          <p:cNvPr id="45" name="图片 44">
            <a:extLst>
              <a:ext uri="{FF2B5EF4-FFF2-40B4-BE49-F238E27FC236}">
                <a16:creationId xmlns:a16="http://schemas.microsoft.com/office/drawing/2014/main" xmlns="" id="{FE2226D3-04A8-4C11-AD0E-FB0180D49258}"/>
              </a:ext>
            </a:extLst>
          </p:cNvPr>
          <p:cNvPicPr>
            <a:picLocks noChangeAspect="1"/>
          </p:cNvPicPr>
          <p:nvPr/>
        </p:nvPicPr>
        <p:blipFill rotWithShape="1">
          <a:blip r:embed="rId5">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r="67886" b="63203"/>
          <a:stretch/>
        </p:blipFill>
        <p:spPr>
          <a:xfrm>
            <a:off x="-766482" y="-27822"/>
            <a:ext cx="2538413" cy="2403889"/>
          </a:xfrm>
          <a:prstGeom prst="rect">
            <a:avLst/>
          </a:prstGeom>
        </p:spPr>
      </p:pic>
      <p:sp>
        <p:nvSpPr>
          <p:cNvPr id="40" name="文本框 39">
            <a:extLst>
              <a:ext uri="{FF2B5EF4-FFF2-40B4-BE49-F238E27FC236}">
                <a16:creationId xmlns:a16="http://schemas.microsoft.com/office/drawing/2014/main" xmlns="" id="{A2A8949B-C091-47A8-BFFD-3BB94C844713}"/>
              </a:ext>
            </a:extLst>
          </p:cNvPr>
          <p:cNvSpPr txBox="1"/>
          <p:nvPr/>
        </p:nvSpPr>
        <p:spPr>
          <a:xfrm>
            <a:off x="2007749" y="937240"/>
            <a:ext cx="8177507" cy="3939540"/>
          </a:xfrm>
          <a:prstGeom prst="rect">
            <a:avLst/>
          </a:prstGeom>
          <a:noFill/>
        </p:spPr>
        <p:txBody>
          <a:bodyPr wrap="square" rtlCol="0">
            <a:spAutoFit/>
          </a:bodyPr>
          <a:lstStyle/>
          <a:p>
            <a:pPr algn="ctr"/>
            <a:r>
              <a:rPr lang="en-US" altLang="zh-CN" sz="4400" b="1" dirty="0">
                <a:solidFill>
                  <a:srgbClr val="0070C0"/>
                </a:solidFill>
                <a:latin typeface="Cambria" pitchFamily="18" charset="0"/>
                <a:ea typeface="Cambria" pitchFamily="18" charset="0"/>
              </a:rPr>
              <a:t>CHƯƠNG TRÌNH </a:t>
            </a:r>
          </a:p>
          <a:p>
            <a:pPr algn="ctr"/>
            <a:r>
              <a:rPr lang="en-US" altLang="zh-CN" sz="4400" b="1" dirty="0">
                <a:solidFill>
                  <a:srgbClr val="FF0000"/>
                </a:solidFill>
                <a:latin typeface="Cambria" pitchFamily="18" charset="0"/>
                <a:ea typeface="Cambria" pitchFamily="18" charset="0"/>
              </a:rPr>
              <a:t>AN TOÀN GIAO THÔNG </a:t>
            </a:r>
          </a:p>
          <a:p>
            <a:pPr algn="ctr"/>
            <a:r>
              <a:rPr lang="en-US" altLang="zh-CN" sz="4400" b="1" dirty="0">
                <a:solidFill>
                  <a:srgbClr val="FF0000"/>
                </a:solidFill>
                <a:latin typeface="Cambria" pitchFamily="18" charset="0"/>
                <a:ea typeface="Cambria" pitchFamily="18" charset="0"/>
              </a:rPr>
              <a:t>CHO NỤ CƯỜI TRẺ THƠ</a:t>
            </a:r>
          </a:p>
          <a:p>
            <a:pPr algn="ctr"/>
            <a:r>
              <a:rPr lang="en-US" altLang="zh-CN" sz="4400" b="1" dirty="0">
                <a:solidFill>
                  <a:srgbClr val="FF0000"/>
                </a:solidFill>
                <a:latin typeface="Cambria" pitchFamily="18" charset="0"/>
                <a:ea typeface="Cambria" pitchFamily="18" charset="0"/>
              </a:rPr>
              <a:t>CẤP TIỂU HỌC</a:t>
            </a:r>
          </a:p>
          <a:p>
            <a:pPr algn="ctr"/>
            <a:r>
              <a:rPr lang="en-US" altLang="zh-CN" sz="2000" b="1" dirty="0" err="1">
                <a:latin typeface="Cambria" pitchFamily="18" charset="0"/>
                <a:ea typeface="Cambria" pitchFamily="18" charset="0"/>
              </a:rPr>
              <a:t>Tháng</a:t>
            </a:r>
            <a:r>
              <a:rPr lang="en-US" altLang="zh-CN" sz="2000" b="1" dirty="0">
                <a:latin typeface="Cambria" pitchFamily="18" charset="0"/>
                <a:ea typeface="Cambria" pitchFamily="18" charset="0"/>
              </a:rPr>
              <a:t> 11/2019</a:t>
            </a:r>
          </a:p>
          <a:p>
            <a:pPr algn="ctr"/>
            <a:endParaRPr lang="zh-CN" altLang="en-US" sz="5400" b="1" dirty="0">
              <a:solidFill>
                <a:srgbClr val="FF0000"/>
              </a:solidFill>
              <a:latin typeface="Cambria" pitchFamily="18" charset="0"/>
              <a:ea typeface="站酷快乐体 " panose="02010600030101010101" pitchFamily="2" charset="-122"/>
            </a:endParaRPr>
          </a:p>
        </p:txBody>
      </p:sp>
      <p:pic>
        <p:nvPicPr>
          <p:cNvPr id="7" name="图片 6">
            <a:extLst>
              <a:ext uri="{FF2B5EF4-FFF2-40B4-BE49-F238E27FC236}">
                <a16:creationId xmlns:a16="http://schemas.microsoft.com/office/drawing/2014/main" xmlns="" id="{0D87C0F9-B1B4-4828-B667-87117B566DF5}"/>
              </a:ext>
            </a:extLst>
          </p:cNvPr>
          <p:cNvPicPr>
            <a:picLocks noChangeAspect="1"/>
          </p:cNvPicPr>
          <p:nvPr/>
        </p:nvPicPr>
        <p:blipFill rotWithShape="1">
          <a:blip r:embed="rId6">
            <a:extLst>
              <a:ext uri="{28A0092B-C50C-407E-A947-70E740481C1C}">
                <a14:useLocalDpi xmlns:a14="http://schemas.microsoft.com/office/drawing/2010/main" val="0"/>
              </a:ext>
            </a:extLst>
          </a:blip>
          <a:srcRect t="26479" b="16853"/>
          <a:stretch/>
        </p:blipFill>
        <p:spPr>
          <a:xfrm>
            <a:off x="0" y="4116368"/>
            <a:ext cx="12190992" cy="3101536"/>
          </a:xfrm>
          <a:prstGeom prst="rect">
            <a:avLst/>
          </a:prstGeom>
        </p:spPr>
      </p:pic>
      <p:sp>
        <p:nvSpPr>
          <p:cNvPr id="38" name="文本框 37">
            <a:extLst>
              <a:ext uri="{FF2B5EF4-FFF2-40B4-BE49-F238E27FC236}">
                <a16:creationId xmlns:a16="http://schemas.microsoft.com/office/drawing/2014/main" xmlns="" id="{A1C3E42D-B73D-4514-814A-10978A694AFC}"/>
              </a:ext>
            </a:extLst>
          </p:cNvPr>
          <p:cNvSpPr txBox="1"/>
          <p:nvPr/>
        </p:nvSpPr>
        <p:spPr>
          <a:xfrm>
            <a:off x="3262140" y="404291"/>
            <a:ext cx="5908092" cy="584775"/>
          </a:xfrm>
          <a:prstGeom prst="rect">
            <a:avLst/>
          </a:prstGeom>
          <a:noFill/>
        </p:spPr>
        <p:txBody>
          <a:bodyPr wrap="none" rtlCol="0">
            <a:spAutoFit/>
          </a:bodyPr>
          <a:lstStyle/>
          <a:p>
            <a:r>
              <a:rPr lang="en-US" altLang="zh-CN" sz="2400" b="1" dirty="0" smtClean="0">
                <a:latin typeface="Corbel" pitchFamily="34" charset="0"/>
                <a:ea typeface="百度综艺简体" panose="02010601030101010101" pitchFamily="2" charset="-122"/>
              </a:rPr>
              <a:t>PHÒNG </a:t>
            </a:r>
            <a:r>
              <a:rPr lang="en-US" altLang="zh-CN" sz="2400" b="1" dirty="0">
                <a:latin typeface="Corbel" pitchFamily="34" charset="0"/>
                <a:ea typeface="百度综艺简体" panose="02010601030101010101" pitchFamily="2" charset="-122"/>
              </a:rPr>
              <a:t>GIÁO DỤC VÀ ĐÀO </a:t>
            </a:r>
            <a:r>
              <a:rPr lang="en-US" altLang="zh-CN" sz="2400" b="1" dirty="0" smtClean="0">
                <a:latin typeface="Corbel" pitchFamily="34" charset="0"/>
                <a:ea typeface="百度综艺简体" panose="02010601030101010101" pitchFamily="2" charset="-122"/>
              </a:rPr>
              <a:t>TẠO  QUẬN </a:t>
            </a:r>
            <a:r>
              <a:rPr lang="en-US" altLang="zh-CN" sz="3200" dirty="0" smtClean="0">
                <a:latin typeface="Corbel" pitchFamily="34" charset="0"/>
                <a:ea typeface="百度综艺简体" panose="02010601030101010101" pitchFamily="2" charset="-122"/>
              </a:rPr>
              <a:t>12</a:t>
            </a:r>
            <a:endParaRPr lang="zh-CN" altLang="en-US" sz="3200" dirty="0">
              <a:latin typeface="Corbel" pitchFamily="34" charset="0"/>
              <a:ea typeface="百度综艺简体" panose="02010601030101010101" pitchFamily="2" charset="-122"/>
            </a:endParaRPr>
          </a:p>
        </p:txBody>
      </p:sp>
      <p:pic>
        <p:nvPicPr>
          <p:cNvPr id="44" name="图片 43">
            <a:extLst>
              <a:ext uri="{FF2B5EF4-FFF2-40B4-BE49-F238E27FC236}">
                <a16:creationId xmlns:a16="http://schemas.microsoft.com/office/drawing/2014/main" xmlns="" id="{BEFCAC4D-5D44-4D47-A58B-E23996B6DE8A}"/>
              </a:ext>
            </a:extLst>
          </p:cNvPr>
          <p:cNvPicPr>
            <a:picLocks noChangeAspect="1"/>
          </p:cNvPicPr>
          <p:nvPr/>
        </p:nvPicPr>
        <p:blipFill rotWithShape="1">
          <a:blip r:embed="rId7">
            <a:extLst>
              <a:ext uri="{28A0092B-C50C-407E-A947-70E740481C1C}">
                <a14:useLocalDpi xmlns:a14="http://schemas.microsoft.com/office/drawing/2010/main" val="0"/>
              </a:ext>
            </a:extLst>
          </a:blip>
          <a:srcRect t="48269"/>
          <a:stretch/>
        </p:blipFill>
        <p:spPr>
          <a:xfrm>
            <a:off x="1008" y="4178867"/>
            <a:ext cx="12190992" cy="2732920"/>
          </a:xfrm>
          <a:prstGeom prst="rect">
            <a:avLst/>
          </a:prstGeom>
        </p:spPr>
      </p:pic>
    </p:spTree>
    <p:extLst>
      <p:ext uri="{BB962C8B-B14F-4D97-AF65-F5344CB8AC3E}">
        <p14:creationId xmlns:p14="http://schemas.microsoft.com/office/powerpoint/2010/main" val="384348835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AutoShape 78"/>
          <p:cNvSpPr>
            <a:spLocks noChangeArrowheads="1"/>
          </p:cNvSpPr>
          <p:nvPr/>
        </p:nvSpPr>
        <p:spPr bwMode="auto">
          <a:xfrm>
            <a:off x="4790018" y="1898650"/>
            <a:ext cx="6284383" cy="3868738"/>
          </a:xfrm>
          <a:prstGeom prst="roundRect">
            <a:avLst>
              <a:gd name="adj" fmla="val 3481"/>
            </a:avLst>
          </a:prstGeom>
          <a:noFill/>
          <a:ln w="19050" cap="rnd">
            <a:solidFill>
              <a:schemeClr val="bg2"/>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a:cs typeface="Arial" charset="0"/>
            </a:endParaRPr>
          </a:p>
        </p:txBody>
      </p:sp>
      <p:sp>
        <p:nvSpPr>
          <p:cNvPr id="340048" name="AutoShape 80">
            <a:extLst>
              <a:ext uri="{FF2B5EF4-FFF2-40B4-BE49-F238E27FC236}">
                <a16:creationId xmlns:a16="http://schemas.microsoft.com/office/drawing/2014/main" xmlns="" id="{BCE26E0D-660C-4D05-8CCF-659E707E7462}"/>
              </a:ext>
            </a:extLst>
          </p:cNvPr>
          <p:cNvSpPr>
            <a:spLocks noChangeArrowheads="1"/>
          </p:cNvSpPr>
          <p:nvPr/>
        </p:nvSpPr>
        <p:spPr bwMode="gray">
          <a:xfrm>
            <a:off x="4943876" y="897656"/>
            <a:ext cx="6926400" cy="1598400"/>
          </a:xfrm>
          <a:prstGeom prst="roundRect">
            <a:avLst>
              <a:gd name="adj" fmla="val 10889"/>
            </a:avLst>
          </a:prstGeom>
          <a:ln/>
        </p:spPr>
        <p:style>
          <a:lnRef idx="1">
            <a:schemeClr val="accent1"/>
          </a:lnRef>
          <a:fillRef idx="2">
            <a:schemeClr val="accent1"/>
          </a:fillRef>
          <a:effectRef idx="1">
            <a:schemeClr val="accent1"/>
          </a:effectRef>
          <a:fontRef idx="minor">
            <a:schemeClr val="dk1"/>
          </a:fontRef>
        </p:style>
        <p:txBody>
          <a:bodyPr wrap="none" anchor="ctr"/>
          <a:lstStyle/>
          <a:p>
            <a:pPr algn="ctr" eaLnBrk="1" hangingPunct="1">
              <a:defRPr/>
            </a:pPr>
            <a:endParaRPr lang="en-US"/>
          </a:p>
        </p:txBody>
      </p:sp>
      <p:sp>
        <p:nvSpPr>
          <p:cNvPr id="340051" name="AutoShape 83">
            <a:extLst>
              <a:ext uri="{FF2B5EF4-FFF2-40B4-BE49-F238E27FC236}">
                <a16:creationId xmlns:a16="http://schemas.microsoft.com/office/drawing/2014/main" xmlns="" id="{BB351D6A-0648-4ABB-BA7C-46C8DEA43CFE}"/>
              </a:ext>
            </a:extLst>
          </p:cNvPr>
          <p:cNvSpPr>
            <a:spLocks noChangeArrowheads="1"/>
          </p:cNvSpPr>
          <p:nvPr/>
        </p:nvSpPr>
        <p:spPr bwMode="ltGray">
          <a:xfrm>
            <a:off x="4943875" y="3065396"/>
            <a:ext cx="6921463" cy="1598965"/>
          </a:xfrm>
          <a:prstGeom prst="roundRect">
            <a:avLst>
              <a:gd name="adj" fmla="val 10889"/>
            </a:avLst>
          </a:prstGeom>
          <a:ln>
            <a:solidFill>
              <a:schemeClr val="accent6">
                <a:lumMod val="20000"/>
                <a:lumOff val="80000"/>
              </a:schemeClr>
            </a:solidFill>
          </a:ln>
        </p:spPr>
        <p:style>
          <a:lnRef idx="1">
            <a:schemeClr val="accent6"/>
          </a:lnRef>
          <a:fillRef idx="3">
            <a:schemeClr val="accent6"/>
          </a:fillRef>
          <a:effectRef idx="2">
            <a:schemeClr val="accent6"/>
          </a:effectRef>
          <a:fontRef idx="minor">
            <a:schemeClr val="lt1"/>
          </a:fontRef>
        </p:style>
        <p:txBody>
          <a:bodyPr wrap="none" anchor="ctr"/>
          <a:lstStyle/>
          <a:p>
            <a:pPr algn="ctr" eaLnBrk="1" hangingPunct="1">
              <a:defRPr/>
            </a:pPr>
            <a:endParaRPr lang="en-US"/>
          </a:p>
        </p:txBody>
      </p:sp>
      <p:sp>
        <p:nvSpPr>
          <p:cNvPr id="9231" name="AutoShape 84"/>
          <p:cNvSpPr>
            <a:spLocks noChangeArrowheads="1"/>
          </p:cNvSpPr>
          <p:nvPr/>
        </p:nvSpPr>
        <p:spPr bwMode="ltGray">
          <a:xfrm>
            <a:off x="4939369" y="3616977"/>
            <a:ext cx="752529" cy="413169"/>
          </a:xfrm>
          <a:prstGeom prst="rightArrow">
            <a:avLst>
              <a:gd name="adj1" fmla="val 50000"/>
              <a:gd name="adj2" fmla="val 58333"/>
            </a:avLst>
          </a:prstGeom>
          <a:solidFill>
            <a:schemeClr val="bg1"/>
          </a:solidFill>
          <a:ln>
            <a:solidFill>
              <a:schemeClr val="accent6">
                <a:lumMod val="20000"/>
                <a:lumOff val="80000"/>
              </a:schemeClr>
            </a:solidFill>
          </a:ln>
        </p:spPr>
        <p:style>
          <a:lnRef idx="1">
            <a:schemeClr val="accent6"/>
          </a:lnRef>
          <a:fillRef idx="3">
            <a:schemeClr val="accent6"/>
          </a:fillRef>
          <a:effectRef idx="2">
            <a:schemeClr val="accent6"/>
          </a:effectRef>
          <a:fontRef idx="minor">
            <a:schemeClr val="lt1"/>
          </a:fontRef>
        </p:style>
        <p:txBody>
          <a:bodyPr wrap="none" anchor="ctr"/>
          <a:lstStyle/>
          <a:p>
            <a:pPr algn="ctr" eaLnBrk="1" hangingPunct="1"/>
            <a:endParaRPr lang="en-US" altLang="en-US" dirty="0">
              <a:cs typeface="Arial" charset="0"/>
            </a:endParaRPr>
          </a:p>
        </p:txBody>
      </p:sp>
      <p:sp>
        <p:nvSpPr>
          <p:cNvPr id="340054" name="AutoShape 86">
            <a:extLst>
              <a:ext uri="{FF2B5EF4-FFF2-40B4-BE49-F238E27FC236}">
                <a16:creationId xmlns:a16="http://schemas.microsoft.com/office/drawing/2014/main" xmlns="" id="{40EA5785-3D44-4D8E-A89A-48FF38F1BCB0}"/>
              </a:ext>
            </a:extLst>
          </p:cNvPr>
          <p:cNvSpPr>
            <a:spLocks noChangeArrowheads="1"/>
          </p:cNvSpPr>
          <p:nvPr/>
        </p:nvSpPr>
        <p:spPr bwMode="gray">
          <a:xfrm>
            <a:off x="4988855" y="5068888"/>
            <a:ext cx="6997737" cy="1597702"/>
          </a:xfrm>
          <a:prstGeom prst="roundRect">
            <a:avLst>
              <a:gd name="adj" fmla="val 10889"/>
            </a:avLst>
          </a:prstGeom>
          <a:gradFill rotWithShape="1">
            <a:gsLst>
              <a:gs pos="0">
                <a:schemeClr val="accent2"/>
              </a:gs>
              <a:gs pos="100000">
                <a:schemeClr val="accent2">
                  <a:gamma/>
                  <a:tint val="21176"/>
                  <a:invGamma/>
                </a:schemeClr>
              </a:gs>
            </a:gsLst>
            <a:lin ang="0" scaled="1"/>
          </a:gradFill>
          <a:ln>
            <a:noFill/>
          </a:ln>
          <a:effectLst/>
          <a:extLst>
            <a:ext uri="{91240B29-F687-4F45-9708-019B960494DF}">
              <a14:hiddenLine xmlns:a14="http://schemas.microsoft.com/office/drawing/2010/main" w="38100">
                <a:solidFill>
                  <a:srgbClr val="FFFFFF"/>
                </a:solidFill>
                <a:round/>
                <a:headEnd/>
                <a:tailEnd/>
              </a14:hiddenLine>
            </a:ext>
            <a:ext uri="{AF507438-7753-43E0-B8FC-AC1667EBCBE1}">
              <a14:hiddenEffects xmlns:a14="http://schemas.microsoft.com/office/drawing/2010/main">
                <a:effectLst>
                  <a:outerShdw dist="135003" dir="2928844" algn="ctr" rotWithShape="0">
                    <a:srgbClr val="000000">
                      <a:alpha val="50000"/>
                    </a:srgbClr>
                  </a:outerShdw>
                </a:effectLst>
              </a14:hiddenEffects>
            </a:ext>
          </a:extLst>
        </p:spPr>
        <p:txBody>
          <a:bodyPr wrap="none" anchor="ctr"/>
          <a:lstStyle/>
          <a:p>
            <a:pPr algn="ctr" eaLnBrk="1" hangingPunct="1">
              <a:defRPr/>
            </a:pPr>
            <a:endParaRPr lang="en-US"/>
          </a:p>
        </p:txBody>
      </p:sp>
      <p:sp>
        <p:nvSpPr>
          <p:cNvPr id="9229" name="AutoShape 87"/>
          <p:cNvSpPr>
            <a:spLocks noChangeArrowheads="1"/>
          </p:cNvSpPr>
          <p:nvPr/>
        </p:nvSpPr>
        <p:spPr bwMode="gray">
          <a:xfrm>
            <a:off x="4930247" y="5635626"/>
            <a:ext cx="752130" cy="414436"/>
          </a:xfrm>
          <a:prstGeom prst="rightArrow">
            <a:avLst>
              <a:gd name="adj1" fmla="val 50000"/>
              <a:gd name="adj2" fmla="val 58333"/>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dirty="0">
              <a:cs typeface="Arial" charset="0"/>
            </a:endParaRPr>
          </a:p>
        </p:txBody>
      </p:sp>
      <p:sp>
        <p:nvSpPr>
          <p:cNvPr id="9226" name="Text Box 89"/>
          <p:cNvSpPr txBox="1">
            <a:spLocks noChangeArrowheads="1"/>
          </p:cNvSpPr>
          <p:nvPr/>
        </p:nvSpPr>
        <p:spPr bwMode="gray">
          <a:xfrm>
            <a:off x="5541672" y="913598"/>
            <a:ext cx="6538534" cy="1377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rgbClr val="000000"/>
                </a:solidFill>
                <a:latin typeface="Arial" charset="0"/>
                <a:cs typeface="Arial" charset="0"/>
              </a:defRPr>
            </a:lvl1pPr>
            <a:lvl2pPr>
              <a:defRPr sz="2800">
                <a:solidFill>
                  <a:srgbClr val="000000"/>
                </a:solidFill>
                <a:latin typeface="Arial" charset="0"/>
                <a:cs typeface="Arial" charset="0"/>
              </a:defRPr>
            </a:lvl2pPr>
            <a:lvl3pPr>
              <a:defRPr sz="2400">
                <a:solidFill>
                  <a:srgbClr val="000000"/>
                </a:solidFill>
                <a:latin typeface="Arial" charset="0"/>
                <a:cs typeface="Arial" charset="0"/>
              </a:defRPr>
            </a:lvl3pPr>
            <a:lvl4pPr>
              <a:defRPr sz="2000">
                <a:solidFill>
                  <a:srgbClr val="000000"/>
                </a:solidFill>
                <a:latin typeface="Arial" charset="0"/>
                <a:cs typeface="Arial" charset="0"/>
              </a:defRPr>
            </a:lvl4pPr>
            <a:lvl5pPr>
              <a:defRPr sz="2000">
                <a:solidFill>
                  <a:srgbClr val="000000"/>
                </a:solidFill>
                <a:latin typeface="Arial" charset="0"/>
                <a:cs typeface="Arial" charset="0"/>
              </a:defRPr>
            </a:lvl5pPr>
            <a:lvl6pPr eaLnBrk="0" hangingPunct="0">
              <a:defRPr sz="2000">
                <a:solidFill>
                  <a:srgbClr val="000000"/>
                </a:solidFill>
                <a:latin typeface="Arial" charset="0"/>
                <a:cs typeface="Arial" charset="0"/>
              </a:defRPr>
            </a:lvl6pPr>
            <a:lvl7pPr eaLnBrk="0" hangingPunct="0">
              <a:defRPr sz="2000">
                <a:solidFill>
                  <a:srgbClr val="000000"/>
                </a:solidFill>
                <a:latin typeface="Arial" charset="0"/>
                <a:cs typeface="Arial" charset="0"/>
              </a:defRPr>
            </a:lvl7pPr>
            <a:lvl8pPr eaLnBrk="0" hangingPunct="0">
              <a:defRPr sz="2000">
                <a:solidFill>
                  <a:srgbClr val="000000"/>
                </a:solidFill>
                <a:latin typeface="Arial" charset="0"/>
                <a:cs typeface="Arial" charset="0"/>
              </a:defRPr>
            </a:lvl8pPr>
            <a:lvl9pPr eaLnBrk="0" hangingPunct="0">
              <a:defRPr sz="2000">
                <a:solidFill>
                  <a:srgbClr val="000000"/>
                </a:solidFill>
                <a:latin typeface="Arial" charset="0"/>
                <a:cs typeface="Arial" charset="0"/>
              </a:defRPr>
            </a:lvl9pPr>
          </a:lstStyle>
          <a:p>
            <a:pPr>
              <a:lnSpc>
                <a:spcPct val="130000"/>
              </a:lnSpc>
              <a:buClr>
                <a:srgbClr val="FFFF00"/>
              </a:buClr>
              <a:buSzPts val="2400"/>
              <a:defRPr/>
            </a:pPr>
            <a:r>
              <a:rPr lang="en-US" sz="2000" dirty="0">
                <a:solidFill>
                  <a:srgbClr val="000099"/>
                </a:solidFill>
                <a:latin typeface="Calibri" pitchFamily="34" charset="0"/>
                <a:cs typeface="Calibri" pitchFamily="34" charset="0"/>
              </a:rPr>
              <a:t>  </a:t>
            </a:r>
            <a:r>
              <a:rPr lang="en-US" sz="2200" dirty="0">
                <a:solidFill>
                  <a:srgbClr val="000099"/>
                </a:solidFill>
                <a:latin typeface="Calibri" pitchFamily="34" charset="0"/>
                <a:ea typeface="Tahoma" pitchFamily="34" charset="0"/>
                <a:cs typeface="Calibri" pitchFamily="34" charset="0"/>
              </a:rPr>
              <a:t>1. </a:t>
            </a:r>
            <a:r>
              <a:rPr lang="en-US" sz="2200" dirty="0" err="1">
                <a:solidFill>
                  <a:srgbClr val="000099"/>
                </a:solidFill>
                <a:latin typeface="Calibri" pitchFamily="34" charset="0"/>
                <a:ea typeface="Tahoma" pitchFamily="34" charset="0"/>
                <a:cs typeface="Calibri" pitchFamily="34" charset="0"/>
              </a:rPr>
              <a:t>Mục</a:t>
            </a:r>
            <a:r>
              <a:rPr lang="en-US" sz="2200" dirty="0">
                <a:solidFill>
                  <a:srgbClr val="000099"/>
                </a:solidFill>
                <a:latin typeface="Calibri" pitchFamily="34" charset="0"/>
                <a:ea typeface="Tahoma" pitchFamily="34" charset="0"/>
                <a:cs typeface="Calibri" pitchFamily="34" charset="0"/>
              </a:rPr>
              <a:t> </a:t>
            </a:r>
            <a:r>
              <a:rPr lang="en-US" sz="2200" dirty="0" err="1">
                <a:solidFill>
                  <a:srgbClr val="000099"/>
                </a:solidFill>
                <a:latin typeface="Calibri" pitchFamily="34" charset="0"/>
                <a:ea typeface="Tahoma" pitchFamily="34" charset="0"/>
                <a:cs typeface="Calibri" pitchFamily="34" charset="0"/>
              </a:rPr>
              <a:t>đích</a:t>
            </a:r>
            <a:r>
              <a:rPr lang="en-US" sz="2200" dirty="0">
                <a:solidFill>
                  <a:srgbClr val="000099"/>
                </a:solidFill>
                <a:latin typeface="Calibri" pitchFamily="34" charset="0"/>
                <a:ea typeface="Tahoma" pitchFamily="34" charset="0"/>
                <a:cs typeface="Calibri" pitchFamily="34" charset="0"/>
              </a:rPr>
              <a:t> </a:t>
            </a:r>
          </a:p>
          <a:p>
            <a:pPr marL="117475" defTabSz="290506">
              <a:lnSpc>
                <a:spcPct val="130000"/>
              </a:lnSpc>
              <a:defRPr/>
            </a:pPr>
            <a:r>
              <a:rPr lang="en-US" sz="2200" dirty="0" err="1">
                <a:solidFill>
                  <a:schemeClr val="tx1"/>
                </a:solidFill>
                <a:latin typeface="Calibri" pitchFamily="34" charset="0"/>
                <a:ea typeface="Tahoma" pitchFamily="34" charset="0"/>
                <a:cs typeface="Calibri" pitchFamily="34" charset="0"/>
              </a:rPr>
              <a:t>Nâng</a:t>
            </a:r>
            <a:r>
              <a:rPr lang="en-US" sz="2200" dirty="0">
                <a:solidFill>
                  <a:schemeClr val="tx1"/>
                </a:solidFill>
                <a:latin typeface="Calibri" pitchFamily="34" charset="0"/>
                <a:ea typeface="Tahoma" pitchFamily="34" charset="0"/>
                <a:cs typeface="Calibri" pitchFamily="34" charset="0"/>
              </a:rPr>
              <a:t> </a:t>
            </a:r>
            <a:r>
              <a:rPr lang="en-US" sz="2200" dirty="0" err="1">
                <a:solidFill>
                  <a:schemeClr val="tx1"/>
                </a:solidFill>
                <a:latin typeface="Calibri" pitchFamily="34" charset="0"/>
                <a:ea typeface="Tahoma" pitchFamily="34" charset="0"/>
                <a:cs typeface="Calibri" pitchFamily="34" charset="0"/>
              </a:rPr>
              <a:t>cao</a:t>
            </a:r>
            <a:r>
              <a:rPr lang="en-US" sz="2200" dirty="0">
                <a:solidFill>
                  <a:schemeClr val="tx1"/>
                </a:solidFill>
                <a:latin typeface="Calibri" pitchFamily="34" charset="0"/>
                <a:ea typeface="Tahoma" pitchFamily="34" charset="0"/>
                <a:cs typeface="Calibri" pitchFamily="34" charset="0"/>
              </a:rPr>
              <a:t> ý </a:t>
            </a:r>
            <a:r>
              <a:rPr lang="en-US" sz="2200" dirty="0" err="1">
                <a:solidFill>
                  <a:schemeClr val="tx1"/>
                </a:solidFill>
                <a:latin typeface="Calibri" pitchFamily="34" charset="0"/>
                <a:ea typeface="Tahoma" pitchFamily="34" charset="0"/>
                <a:cs typeface="Calibri" pitchFamily="34" charset="0"/>
              </a:rPr>
              <a:t>thức</a:t>
            </a:r>
            <a:r>
              <a:rPr lang="en-US" sz="2200" dirty="0">
                <a:solidFill>
                  <a:schemeClr val="tx1"/>
                </a:solidFill>
                <a:latin typeface="Calibri" pitchFamily="34" charset="0"/>
                <a:ea typeface="Tahoma" pitchFamily="34" charset="0"/>
                <a:cs typeface="Calibri" pitchFamily="34" charset="0"/>
              </a:rPr>
              <a:t> an </a:t>
            </a:r>
            <a:r>
              <a:rPr lang="en-US" sz="2200" dirty="0" err="1">
                <a:solidFill>
                  <a:schemeClr val="tx1"/>
                </a:solidFill>
                <a:latin typeface="Calibri" pitchFamily="34" charset="0"/>
                <a:ea typeface="Tahoma" pitchFamily="34" charset="0"/>
                <a:cs typeface="Calibri" pitchFamily="34" charset="0"/>
              </a:rPr>
              <a:t>toàn</a:t>
            </a:r>
            <a:r>
              <a:rPr lang="en-US" sz="2200" dirty="0">
                <a:solidFill>
                  <a:schemeClr val="tx1"/>
                </a:solidFill>
                <a:latin typeface="Calibri" pitchFamily="34" charset="0"/>
                <a:ea typeface="Tahoma" pitchFamily="34" charset="0"/>
                <a:cs typeface="Calibri" pitchFamily="34" charset="0"/>
              </a:rPr>
              <a:t> </a:t>
            </a:r>
            <a:r>
              <a:rPr lang="en-US" sz="2200" dirty="0" err="1">
                <a:solidFill>
                  <a:schemeClr val="tx1"/>
                </a:solidFill>
                <a:latin typeface="Calibri" pitchFamily="34" charset="0"/>
                <a:ea typeface="Tahoma" pitchFamily="34" charset="0"/>
                <a:cs typeface="Calibri" pitchFamily="34" charset="0"/>
              </a:rPr>
              <a:t>giao</a:t>
            </a:r>
            <a:r>
              <a:rPr lang="en-US" sz="2200" dirty="0">
                <a:solidFill>
                  <a:schemeClr val="tx1"/>
                </a:solidFill>
                <a:latin typeface="Calibri" pitchFamily="34" charset="0"/>
                <a:ea typeface="Tahoma" pitchFamily="34" charset="0"/>
                <a:cs typeface="Calibri" pitchFamily="34" charset="0"/>
              </a:rPr>
              <a:t> </a:t>
            </a:r>
            <a:r>
              <a:rPr lang="en-US" sz="2200" dirty="0" err="1">
                <a:solidFill>
                  <a:schemeClr val="tx1"/>
                </a:solidFill>
                <a:latin typeface="Calibri" pitchFamily="34" charset="0"/>
                <a:ea typeface="Tahoma" pitchFamily="34" charset="0"/>
                <a:cs typeface="Calibri" pitchFamily="34" charset="0"/>
              </a:rPr>
              <a:t>thông</a:t>
            </a:r>
            <a:r>
              <a:rPr lang="en-US" sz="2200" dirty="0">
                <a:solidFill>
                  <a:schemeClr val="tx1"/>
                </a:solidFill>
                <a:latin typeface="Calibri" pitchFamily="34" charset="0"/>
                <a:ea typeface="Tahoma" pitchFamily="34" charset="0"/>
                <a:cs typeface="Calibri" pitchFamily="34" charset="0"/>
              </a:rPr>
              <a:t> </a:t>
            </a:r>
            <a:r>
              <a:rPr lang="en-US" sz="2200" dirty="0" err="1">
                <a:solidFill>
                  <a:schemeClr val="tx1"/>
                </a:solidFill>
                <a:latin typeface="Calibri" pitchFamily="34" charset="0"/>
                <a:ea typeface="Tahoma" pitchFamily="34" charset="0"/>
                <a:cs typeface="Calibri" pitchFamily="34" charset="0"/>
              </a:rPr>
              <a:t>và</a:t>
            </a:r>
            <a:r>
              <a:rPr lang="en-US" sz="2200" dirty="0">
                <a:solidFill>
                  <a:schemeClr val="tx1"/>
                </a:solidFill>
                <a:latin typeface="Calibri" pitchFamily="34" charset="0"/>
                <a:ea typeface="Tahoma" pitchFamily="34" charset="0"/>
                <a:cs typeface="Calibri" pitchFamily="34" charset="0"/>
              </a:rPr>
              <a:t> </a:t>
            </a:r>
            <a:r>
              <a:rPr lang="en-US" sz="2200" dirty="0" err="1">
                <a:solidFill>
                  <a:schemeClr val="tx1"/>
                </a:solidFill>
                <a:latin typeface="Calibri" pitchFamily="34" charset="0"/>
                <a:ea typeface="Tahoma" pitchFamily="34" charset="0"/>
                <a:cs typeface="Calibri" pitchFamily="34" charset="0"/>
              </a:rPr>
              <a:t>kỹ</a:t>
            </a:r>
            <a:r>
              <a:rPr lang="en-US" sz="2200" dirty="0">
                <a:solidFill>
                  <a:schemeClr val="tx1"/>
                </a:solidFill>
                <a:latin typeface="Calibri" pitchFamily="34" charset="0"/>
                <a:ea typeface="Tahoma" pitchFamily="34" charset="0"/>
                <a:cs typeface="Calibri" pitchFamily="34" charset="0"/>
              </a:rPr>
              <a:t> </a:t>
            </a:r>
            <a:r>
              <a:rPr lang="en-US" sz="2200" dirty="0" err="1">
                <a:solidFill>
                  <a:schemeClr val="tx1"/>
                </a:solidFill>
                <a:latin typeface="Calibri" pitchFamily="34" charset="0"/>
                <a:ea typeface="Tahoma" pitchFamily="34" charset="0"/>
                <a:cs typeface="Calibri" pitchFamily="34" charset="0"/>
              </a:rPr>
              <a:t>năng</a:t>
            </a:r>
            <a:r>
              <a:rPr lang="en-US" sz="2200" dirty="0">
                <a:solidFill>
                  <a:schemeClr val="tx1"/>
                </a:solidFill>
                <a:latin typeface="Calibri" pitchFamily="34" charset="0"/>
                <a:ea typeface="Tahoma" pitchFamily="34" charset="0"/>
                <a:cs typeface="Calibri" pitchFamily="34" charset="0"/>
              </a:rPr>
              <a:t> </a:t>
            </a:r>
            <a:r>
              <a:rPr lang="en-US" sz="2200" dirty="0" err="1">
                <a:solidFill>
                  <a:schemeClr val="tx1"/>
                </a:solidFill>
                <a:latin typeface="Calibri" pitchFamily="34" charset="0"/>
                <a:ea typeface="Tahoma" pitchFamily="34" charset="0"/>
                <a:cs typeface="Calibri" pitchFamily="34" charset="0"/>
              </a:rPr>
              <a:t>tham</a:t>
            </a:r>
            <a:r>
              <a:rPr lang="en-US" sz="2200" dirty="0">
                <a:solidFill>
                  <a:schemeClr val="tx1"/>
                </a:solidFill>
                <a:latin typeface="Calibri" pitchFamily="34" charset="0"/>
                <a:ea typeface="Tahoma" pitchFamily="34" charset="0"/>
                <a:cs typeface="Calibri" pitchFamily="34" charset="0"/>
              </a:rPr>
              <a:t> </a:t>
            </a:r>
            <a:r>
              <a:rPr lang="en-US" sz="2200" dirty="0" err="1">
                <a:solidFill>
                  <a:schemeClr val="tx1"/>
                </a:solidFill>
                <a:latin typeface="Calibri" pitchFamily="34" charset="0"/>
                <a:ea typeface="Tahoma" pitchFamily="34" charset="0"/>
                <a:cs typeface="Calibri" pitchFamily="34" charset="0"/>
              </a:rPr>
              <a:t>gia</a:t>
            </a:r>
            <a:r>
              <a:rPr lang="en-US" sz="2200" dirty="0">
                <a:solidFill>
                  <a:schemeClr val="tx1"/>
                </a:solidFill>
                <a:latin typeface="Calibri" pitchFamily="34" charset="0"/>
                <a:ea typeface="Tahoma" pitchFamily="34" charset="0"/>
                <a:cs typeface="Calibri" pitchFamily="34" charset="0"/>
              </a:rPr>
              <a:t> </a:t>
            </a:r>
            <a:r>
              <a:rPr lang="en-US" sz="2200" dirty="0" err="1">
                <a:solidFill>
                  <a:schemeClr val="tx1"/>
                </a:solidFill>
                <a:latin typeface="Calibri" pitchFamily="34" charset="0"/>
                <a:ea typeface="Tahoma" pitchFamily="34" charset="0"/>
                <a:cs typeface="Calibri" pitchFamily="34" charset="0"/>
              </a:rPr>
              <a:t>giao</a:t>
            </a:r>
            <a:r>
              <a:rPr lang="en-US" sz="2200" dirty="0">
                <a:solidFill>
                  <a:schemeClr val="tx1"/>
                </a:solidFill>
                <a:latin typeface="Calibri" pitchFamily="34" charset="0"/>
                <a:ea typeface="Tahoma" pitchFamily="34" charset="0"/>
                <a:cs typeface="Calibri" pitchFamily="34" charset="0"/>
              </a:rPr>
              <a:t> </a:t>
            </a:r>
            <a:r>
              <a:rPr lang="en-US" sz="2200" dirty="0" err="1">
                <a:solidFill>
                  <a:schemeClr val="tx1"/>
                </a:solidFill>
                <a:latin typeface="Calibri" pitchFamily="34" charset="0"/>
                <a:ea typeface="Tahoma" pitchFamily="34" charset="0"/>
                <a:cs typeface="Calibri" pitchFamily="34" charset="0"/>
              </a:rPr>
              <a:t>thông</a:t>
            </a:r>
            <a:r>
              <a:rPr lang="en-US" sz="2200" dirty="0">
                <a:solidFill>
                  <a:schemeClr val="tx1"/>
                </a:solidFill>
                <a:latin typeface="Calibri" pitchFamily="34" charset="0"/>
                <a:ea typeface="Tahoma" pitchFamily="34" charset="0"/>
                <a:cs typeface="Calibri" pitchFamily="34" charset="0"/>
              </a:rPr>
              <a:t> an </a:t>
            </a:r>
            <a:r>
              <a:rPr lang="en-US" sz="2200" dirty="0" err="1">
                <a:solidFill>
                  <a:schemeClr val="tx1"/>
                </a:solidFill>
                <a:latin typeface="Calibri" pitchFamily="34" charset="0"/>
                <a:ea typeface="Tahoma" pitchFamily="34" charset="0"/>
                <a:cs typeface="Calibri" pitchFamily="34" charset="0"/>
              </a:rPr>
              <a:t>toàn</a:t>
            </a:r>
            <a:r>
              <a:rPr lang="en-US" sz="2200" dirty="0">
                <a:solidFill>
                  <a:schemeClr val="tx1"/>
                </a:solidFill>
                <a:latin typeface="Calibri" pitchFamily="34" charset="0"/>
                <a:ea typeface="Tahoma" pitchFamily="34" charset="0"/>
                <a:cs typeface="Calibri" pitchFamily="34" charset="0"/>
              </a:rPr>
              <a:t> </a:t>
            </a:r>
            <a:r>
              <a:rPr lang="en-US" sz="2200" dirty="0" err="1">
                <a:solidFill>
                  <a:schemeClr val="tx1"/>
                </a:solidFill>
                <a:latin typeface="Calibri" pitchFamily="34" charset="0"/>
                <a:ea typeface="Tahoma" pitchFamily="34" charset="0"/>
                <a:cs typeface="Calibri" pitchFamily="34" charset="0"/>
              </a:rPr>
              <a:t>cho</a:t>
            </a:r>
            <a:r>
              <a:rPr lang="en-US" sz="2200" dirty="0">
                <a:solidFill>
                  <a:schemeClr val="tx1"/>
                </a:solidFill>
                <a:latin typeface="Calibri" pitchFamily="34" charset="0"/>
                <a:ea typeface="Tahoma" pitchFamily="34" charset="0"/>
                <a:cs typeface="Calibri" pitchFamily="34" charset="0"/>
              </a:rPr>
              <a:t> </a:t>
            </a:r>
            <a:r>
              <a:rPr lang="en-US" sz="2200" dirty="0" err="1">
                <a:solidFill>
                  <a:schemeClr val="tx1"/>
                </a:solidFill>
                <a:latin typeface="Calibri" pitchFamily="34" charset="0"/>
                <a:ea typeface="Tahoma" pitchFamily="34" charset="0"/>
                <a:cs typeface="Calibri" pitchFamily="34" charset="0"/>
              </a:rPr>
              <a:t>học</a:t>
            </a:r>
            <a:r>
              <a:rPr lang="en-US" sz="2200" dirty="0">
                <a:solidFill>
                  <a:schemeClr val="tx1"/>
                </a:solidFill>
                <a:latin typeface="Calibri" pitchFamily="34" charset="0"/>
                <a:ea typeface="Tahoma" pitchFamily="34" charset="0"/>
                <a:cs typeface="Calibri" pitchFamily="34" charset="0"/>
              </a:rPr>
              <a:t> </a:t>
            </a:r>
            <a:r>
              <a:rPr lang="en-US" sz="2200" dirty="0" err="1">
                <a:solidFill>
                  <a:schemeClr val="tx1"/>
                </a:solidFill>
                <a:latin typeface="Calibri" pitchFamily="34" charset="0"/>
                <a:ea typeface="Tahoma" pitchFamily="34" charset="0"/>
                <a:cs typeface="Calibri" pitchFamily="34" charset="0"/>
              </a:rPr>
              <a:t>sinh</a:t>
            </a:r>
            <a:r>
              <a:rPr lang="en-US" sz="2200" dirty="0">
                <a:solidFill>
                  <a:schemeClr val="tx1"/>
                </a:solidFill>
                <a:latin typeface="Calibri" pitchFamily="34" charset="0"/>
                <a:ea typeface="Tahoma" pitchFamily="34" charset="0"/>
                <a:cs typeface="Calibri" pitchFamily="34" charset="0"/>
              </a:rPr>
              <a:t> </a:t>
            </a:r>
            <a:r>
              <a:rPr lang="en-US" sz="2200" dirty="0" err="1">
                <a:solidFill>
                  <a:schemeClr val="tx1"/>
                </a:solidFill>
                <a:latin typeface="Calibri" pitchFamily="34" charset="0"/>
                <a:ea typeface="Tahoma" pitchFamily="34" charset="0"/>
                <a:cs typeface="Calibri" pitchFamily="34" charset="0"/>
              </a:rPr>
              <a:t>cấp</a:t>
            </a:r>
            <a:r>
              <a:rPr lang="en-US" sz="2200" dirty="0">
                <a:solidFill>
                  <a:schemeClr val="tx1"/>
                </a:solidFill>
                <a:latin typeface="Calibri" pitchFamily="34" charset="0"/>
                <a:ea typeface="Tahoma" pitchFamily="34" charset="0"/>
                <a:cs typeface="Calibri" pitchFamily="34" charset="0"/>
              </a:rPr>
              <a:t> </a:t>
            </a:r>
            <a:r>
              <a:rPr lang="en-US" sz="2200" dirty="0" err="1">
                <a:solidFill>
                  <a:schemeClr val="tx1"/>
                </a:solidFill>
                <a:latin typeface="Calibri" pitchFamily="34" charset="0"/>
                <a:ea typeface="Tahoma" pitchFamily="34" charset="0"/>
                <a:cs typeface="Calibri" pitchFamily="34" charset="0"/>
              </a:rPr>
              <a:t>tiểu</a:t>
            </a:r>
            <a:r>
              <a:rPr lang="en-US" sz="2200" dirty="0">
                <a:solidFill>
                  <a:schemeClr val="tx1"/>
                </a:solidFill>
                <a:latin typeface="Calibri" pitchFamily="34" charset="0"/>
                <a:ea typeface="Tahoma" pitchFamily="34" charset="0"/>
                <a:cs typeface="Calibri" pitchFamily="34" charset="0"/>
              </a:rPr>
              <a:t> </a:t>
            </a:r>
            <a:r>
              <a:rPr lang="en-US" sz="2200" dirty="0" err="1">
                <a:solidFill>
                  <a:schemeClr val="tx1"/>
                </a:solidFill>
                <a:latin typeface="Calibri" pitchFamily="34" charset="0"/>
                <a:ea typeface="Tahoma" pitchFamily="34" charset="0"/>
                <a:cs typeface="Calibri" pitchFamily="34" charset="0"/>
              </a:rPr>
              <a:t>học</a:t>
            </a:r>
            <a:endParaRPr lang="en-US" sz="2200" dirty="0">
              <a:solidFill>
                <a:schemeClr val="tx1"/>
              </a:solidFill>
              <a:latin typeface="Calibri" pitchFamily="34" charset="0"/>
              <a:ea typeface="Tahoma" pitchFamily="34" charset="0"/>
              <a:cs typeface="Calibri" pitchFamily="34" charset="0"/>
            </a:endParaRPr>
          </a:p>
        </p:txBody>
      </p:sp>
      <p:pic>
        <p:nvPicPr>
          <p:cNvPr id="20" name="Picture 19"/>
          <p:cNvPicPr>
            <a:picLocks noChangeAspect="1"/>
          </p:cNvPicPr>
          <p:nvPr/>
        </p:nvPicPr>
        <p:blipFill rotWithShape="1">
          <a:blip r:embed="rId2" cstate="print">
            <a:extLst>
              <a:ext uri="{28A0092B-C50C-407E-A947-70E740481C1C}">
                <a14:useLocalDpi xmlns:a14="http://schemas.microsoft.com/office/drawing/2010/main" val="0"/>
              </a:ext>
            </a:extLst>
          </a:blip>
          <a:srcRect l="8395" t="9051" r="4445" b="-1826"/>
          <a:stretch/>
        </p:blipFill>
        <p:spPr>
          <a:xfrm>
            <a:off x="382493" y="1285795"/>
            <a:ext cx="3775237" cy="3775237"/>
          </a:xfrm>
          <a:prstGeom prst="rect">
            <a:avLst/>
          </a:prstGeom>
        </p:spPr>
      </p:pic>
      <p:sp>
        <p:nvSpPr>
          <p:cNvPr id="21" name="TextBox 9"/>
          <p:cNvSpPr txBox="1">
            <a:spLocks noChangeArrowheads="1"/>
          </p:cNvSpPr>
          <p:nvPr/>
        </p:nvSpPr>
        <p:spPr bwMode="auto">
          <a:xfrm>
            <a:off x="382493" y="5099641"/>
            <a:ext cx="3775237" cy="1384995"/>
          </a:xfrm>
          <a:prstGeom prst="rect">
            <a:avLst/>
          </a:prstGeom>
          <a:noFill/>
          <a:ln w="9525">
            <a:noFill/>
            <a:miter lim="800000"/>
            <a:headEnd/>
            <a:tailEnd/>
          </a:ln>
        </p:spPr>
        <p:txBody>
          <a:bodyPr wrap="square">
            <a:spAutoFit/>
          </a:bodyPr>
          <a:lstStyle/>
          <a:p>
            <a:pPr algn="ctr"/>
            <a:r>
              <a:rPr lang="en-US" sz="28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An </a:t>
            </a:r>
            <a:r>
              <a:rPr lang="en-US" sz="28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toàn</a:t>
            </a:r>
            <a:r>
              <a:rPr lang="en-US" sz="28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giao</a:t>
            </a:r>
            <a:r>
              <a:rPr lang="en-US" sz="28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thông</a:t>
            </a:r>
            <a:r>
              <a:rPr lang="en-US" sz="28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br>
              <a:rPr lang="en-US" sz="28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br>
            <a:r>
              <a:rPr lang="en-US" sz="28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cho</a:t>
            </a:r>
            <a:r>
              <a:rPr lang="en-US" sz="28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nụ</a:t>
            </a:r>
            <a:r>
              <a:rPr lang="en-US" sz="28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cười</a:t>
            </a:r>
            <a:r>
              <a:rPr lang="en-US" sz="28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trẻ</a:t>
            </a:r>
            <a:r>
              <a:rPr lang="en-US" sz="28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thơ</a:t>
            </a:r>
            <a:endParaRPr lang="en-US" sz="28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a:p>
            <a:pPr algn="ctr"/>
            <a:r>
              <a:rPr lang="en-US" sz="28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dành</a:t>
            </a:r>
            <a:r>
              <a:rPr lang="en-US" sz="28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cho</a:t>
            </a:r>
            <a:r>
              <a:rPr lang="en-US" sz="28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cấp</a:t>
            </a:r>
            <a:r>
              <a:rPr lang="en-US" sz="28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Tiểu</a:t>
            </a:r>
            <a:r>
              <a:rPr lang="en-US" sz="28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rPr>
              <a:t> </a:t>
            </a:r>
            <a:r>
              <a:rPr lang="en-US" sz="2800" b="1" dirty="0" err="1">
                <a:solidFill>
                  <a:srgbClr val="C00000"/>
                </a:solidFill>
                <a:latin typeface="Times New Roman" panose="02020603050405020304" pitchFamily="18" charset="0"/>
                <a:ea typeface="Tahoma" panose="020B0604030504040204" pitchFamily="34" charset="0"/>
                <a:cs typeface="Times New Roman" panose="02020603050405020304" pitchFamily="18" charset="0"/>
              </a:rPr>
              <a:t>học</a:t>
            </a:r>
            <a:endParaRPr lang="en-US" sz="2800" b="1" dirty="0">
              <a:solidFill>
                <a:srgbClr val="C00000"/>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32" name="AutoShape 84"/>
          <p:cNvSpPr>
            <a:spLocks noChangeArrowheads="1"/>
          </p:cNvSpPr>
          <p:nvPr/>
        </p:nvSpPr>
        <p:spPr bwMode="ltGray">
          <a:xfrm>
            <a:off x="4943875" y="1485327"/>
            <a:ext cx="752504" cy="413323"/>
          </a:xfrm>
          <a:prstGeom prst="rightArrow">
            <a:avLst>
              <a:gd name="adj1" fmla="val 50000"/>
              <a:gd name="adj2" fmla="val 58333"/>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a:cs typeface="Arial" charset="0"/>
            </a:endParaRPr>
          </a:p>
        </p:txBody>
      </p:sp>
      <p:sp>
        <p:nvSpPr>
          <p:cNvPr id="3" name="Rectangle 2"/>
          <p:cNvSpPr/>
          <p:nvPr/>
        </p:nvSpPr>
        <p:spPr>
          <a:xfrm>
            <a:off x="5696404" y="5260113"/>
            <a:ext cx="6096000" cy="937051"/>
          </a:xfrm>
          <a:prstGeom prst="rect">
            <a:avLst/>
          </a:prstGeom>
        </p:spPr>
        <p:txBody>
          <a:bodyPr>
            <a:spAutoFit/>
          </a:bodyPr>
          <a:lstStyle/>
          <a:p>
            <a:pPr>
              <a:lnSpc>
                <a:spcPct val="130000"/>
              </a:lnSpc>
              <a:defRPr/>
            </a:pPr>
            <a:r>
              <a:rPr lang="en-US" sz="2200" b="1" dirty="0">
                <a:solidFill>
                  <a:srgbClr val="000099"/>
                </a:solidFill>
                <a:latin typeface="Calibri" pitchFamily="34" charset="0"/>
                <a:ea typeface="Tahoma" pitchFamily="34" charset="0"/>
                <a:cs typeface="Calibri" pitchFamily="34" charset="0"/>
              </a:rPr>
              <a:t>3. </a:t>
            </a:r>
            <a:r>
              <a:rPr lang="en-US" sz="2200" b="1" dirty="0" err="1">
                <a:solidFill>
                  <a:srgbClr val="000099"/>
                </a:solidFill>
                <a:latin typeface="Calibri" pitchFamily="34" charset="0"/>
                <a:ea typeface="Tahoma" pitchFamily="34" charset="0"/>
                <a:cs typeface="Calibri" pitchFamily="34" charset="0"/>
              </a:rPr>
              <a:t>Đối</a:t>
            </a:r>
            <a:r>
              <a:rPr lang="en-US" sz="2200" b="1" dirty="0">
                <a:solidFill>
                  <a:srgbClr val="000099"/>
                </a:solidFill>
                <a:latin typeface="Calibri" pitchFamily="34" charset="0"/>
                <a:ea typeface="Tahoma" pitchFamily="34" charset="0"/>
                <a:cs typeface="Calibri" pitchFamily="34" charset="0"/>
              </a:rPr>
              <a:t> </a:t>
            </a:r>
            <a:r>
              <a:rPr lang="en-US" sz="2200" b="1" dirty="0" err="1">
                <a:solidFill>
                  <a:srgbClr val="000099"/>
                </a:solidFill>
                <a:latin typeface="Calibri" pitchFamily="34" charset="0"/>
                <a:ea typeface="Tahoma" pitchFamily="34" charset="0"/>
                <a:cs typeface="Calibri" pitchFamily="34" charset="0"/>
              </a:rPr>
              <a:t>tượng</a:t>
            </a:r>
            <a:r>
              <a:rPr lang="en-US" sz="2200" b="1" dirty="0">
                <a:solidFill>
                  <a:srgbClr val="000099"/>
                </a:solidFill>
                <a:latin typeface="Calibri" pitchFamily="34" charset="0"/>
                <a:ea typeface="Tahoma" pitchFamily="34" charset="0"/>
                <a:cs typeface="Calibri" pitchFamily="34" charset="0"/>
              </a:rPr>
              <a:t> </a:t>
            </a:r>
          </a:p>
          <a:p>
            <a:pPr>
              <a:lnSpc>
                <a:spcPct val="130000"/>
              </a:lnSpc>
              <a:tabLst>
                <a:tab pos="231769" algn="l"/>
              </a:tabLst>
              <a:defRPr/>
            </a:pPr>
            <a:r>
              <a:rPr lang="en-US" sz="2200" b="1" dirty="0" err="1">
                <a:latin typeface="Calibri" pitchFamily="34" charset="0"/>
                <a:ea typeface="Tahoma" pitchFamily="34" charset="0"/>
                <a:cs typeface="Calibri" pitchFamily="34" charset="0"/>
              </a:rPr>
              <a:t>Học</a:t>
            </a:r>
            <a:r>
              <a:rPr lang="en-US" sz="2200" b="1" dirty="0">
                <a:latin typeface="Calibri" pitchFamily="34" charset="0"/>
                <a:ea typeface="Tahoma" pitchFamily="34" charset="0"/>
                <a:cs typeface="Calibri" pitchFamily="34" charset="0"/>
              </a:rPr>
              <a:t> </a:t>
            </a:r>
            <a:r>
              <a:rPr lang="en-US" sz="2200" b="1" dirty="0" err="1">
                <a:latin typeface="Calibri" pitchFamily="34" charset="0"/>
                <a:ea typeface="Tahoma" pitchFamily="34" charset="0"/>
                <a:cs typeface="Calibri" pitchFamily="34" charset="0"/>
              </a:rPr>
              <a:t>sinh</a:t>
            </a:r>
            <a:r>
              <a:rPr lang="en-US" sz="2200" b="1" dirty="0">
                <a:latin typeface="Calibri" pitchFamily="34" charset="0"/>
                <a:ea typeface="Tahoma" pitchFamily="34" charset="0"/>
                <a:cs typeface="Calibri" pitchFamily="34" charset="0"/>
              </a:rPr>
              <a:t> </a:t>
            </a:r>
            <a:r>
              <a:rPr lang="en-US" sz="2200" b="1" dirty="0" err="1">
                <a:latin typeface="Calibri" pitchFamily="34" charset="0"/>
                <a:ea typeface="Tahoma" pitchFamily="34" charset="0"/>
                <a:cs typeface="Calibri" pitchFamily="34" charset="0"/>
              </a:rPr>
              <a:t>Tiểu</a:t>
            </a:r>
            <a:r>
              <a:rPr lang="en-US" sz="2200" b="1" dirty="0">
                <a:latin typeface="Calibri" pitchFamily="34" charset="0"/>
                <a:ea typeface="Tahoma" pitchFamily="34" charset="0"/>
                <a:cs typeface="Calibri" pitchFamily="34" charset="0"/>
              </a:rPr>
              <a:t> </a:t>
            </a:r>
            <a:r>
              <a:rPr lang="en-US" sz="2200" b="1" dirty="0" err="1">
                <a:latin typeface="Calibri" pitchFamily="34" charset="0"/>
                <a:ea typeface="Tahoma" pitchFamily="34" charset="0"/>
                <a:cs typeface="Calibri" pitchFamily="34" charset="0"/>
              </a:rPr>
              <a:t>học</a:t>
            </a:r>
            <a:r>
              <a:rPr lang="en-US" sz="2200" b="1" dirty="0">
                <a:latin typeface="Calibri" pitchFamily="34" charset="0"/>
                <a:ea typeface="Tahoma" pitchFamily="34" charset="0"/>
                <a:cs typeface="Calibri" pitchFamily="34" charset="0"/>
              </a:rPr>
              <a:t> </a:t>
            </a:r>
            <a:r>
              <a:rPr lang="en-US" sz="2200" b="1" dirty="0" err="1">
                <a:latin typeface="Calibri" pitchFamily="34" charset="0"/>
                <a:ea typeface="Tahoma" pitchFamily="34" charset="0"/>
                <a:cs typeface="Calibri" pitchFamily="34" charset="0"/>
              </a:rPr>
              <a:t>từ</a:t>
            </a:r>
            <a:r>
              <a:rPr lang="en-US" sz="2200" b="1" dirty="0">
                <a:latin typeface="Calibri" pitchFamily="34" charset="0"/>
                <a:ea typeface="Tahoma" pitchFamily="34" charset="0"/>
                <a:cs typeface="Calibri" pitchFamily="34" charset="0"/>
              </a:rPr>
              <a:t> </a:t>
            </a:r>
            <a:r>
              <a:rPr lang="en-US" sz="2200" b="1" dirty="0" err="1">
                <a:latin typeface="Calibri" pitchFamily="34" charset="0"/>
                <a:ea typeface="Tahoma" pitchFamily="34" charset="0"/>
                <a:cs typeface="Calibri" pitchFamily="34" charset="0"/>
              </a:rPr>
              <a:t>lớp</a:t>
            </a:r>
            <a:r>
              <a:rPr lang="en-US" sz="2200" b="1" dirty="0">
                <a:latin typeface="Calibri" pitchFamily="34" charset="0"/>
                <a:ea typeface="Tahoma" pitchFamily="34" charset="0"/>
                <a:cs typeface="Calibri" pitchFamily="34" charset="0"/>
              </a:rPr>
              <a:t> 1-5</a:t>
            </a:r>
            <a:endParaRPr lang="en-US" sz="2200" dirty="0">
              <a:latin typeface="Calibri" pitchFamily="34" charset="0"/>
              <a:ea typeface="Tahoma" pitchFamily="34" charset="0"/>
              <a:cs typeface="Calibri" pitchFamily="34" charset="0"/>
            </a:endParaRPr>
          </a:p>
        </p:txBody>
      </p:sp>
      <p:sp>
        <p:nvSpPr>
          <p:cNvPr id="4" name="Rectangle 3"/>
          <p:cNvSpPr/>
          <p:nvPr/>
        </p:nvSpPr>
        <p:spPr>
          <a:xfrm>
            <a:off x="5762939" y="2924373"/>
            <a:ext cx="6096000" cy="1817292"/>
          </a:xfrm>
          <a:prstGeom prst="rect">
            <a:avLst/>
          </a:prstGeom>
        </p:spPr>
        <p:txBody>
          <a:bodyPr>
            <a:spAutoFit/>
          </a:bodyPr>
          <a:lstStyle/>
          <a:p>
            <a:pPr>
              <a:lnSpc>
                <a:spcPct val="130000"/>
              </a:lnSpc>
              <a:defRPr/>
            </a:pPr>
            <a:r>
              <a:rPr lang="en-US" sz="2200" b="1" dirty="0">
                <a:solidFill>
                  <a:srgbClr val="000099"/>
                </a:solidFill>
                <a:latin typeface="Calibri" pitchFamily="34" charset="0"/>
                <a:ea typeface="Tahoma" pitchFamily="34" charset="0"/>
                <a:cs typeface="Calibri" pitchFamily="34" charset="0"/>
              </a:rPr>
              <a:t>2. </a:t>
            </a:r>
            <a:r>
              <a:rPr lang="en-US" sz="2200" b="1" dirty="0" err="1">
                <a:solidFill>
                  <a:srgbClr val="000099"/>
                </a:solidFill>
                <a:latin typeface="Calibri" pitchFamily="34" charset="0"/>
                <a:ea typeface="Tahoma" pitchFamily="34" charset="0"/>
                <a:cs typeface="Calibri" pitchFamily="34" charset="0"/>
              </a:rPr>
              <a:t>Mục</a:t>
            </a:r>
            <a:r>
              <a:rPr lang="en-US" sz="2200" b="1" dirty="0">
                <a:solidFill>
                  <a:srgbClr val="000099"/>
                </a:solidFill>
                <a:latin typeface="Calibri" pitchFamily="34" charset="0"/>
                <a:ea typeface="Tahoma" pitchFamily="34" charset="0"/>
                <a:cs typeface="Calibri" pitchFamily="34" charset="0"/>
              </a:rPr>
              <a:t> </a:t>
            </a:r>
            <a:r>
              <a:rPr lang="en-US" sz="2200" b="1" dirty="0" err="1">
                <a:solidFill>
                  <a:srgbClr val="000099"/>
                </a:solidFill>
                <a:latin typeface="Calibri" pitchFamily="34" charset="0"/>
                <a:ea typeface="Tahoma" pitchFamily="34" charset="0"/>
                <a:cs typeface="Calibri" pitchFamily="34" charset="0"/>
              </a:rPr>
              <a:t>tiêu</a:t>
            </a:r>
            <a:endParaRPr lang="en-US" sz="2200" b="1" dirty="0">
              <a:solidFill>
                <a:srgbClr val="000099"/>
              </a:solidFill>
              <a:latin typeface="Calibri" pitchFamily="34" charset="0"/>
              <a:ea typeface="Tahoma" pitchFamily="34" charset="0"/>
              <a:cs typeface="Calibri" pitchFamily="34" charset="0"/>
            </a:endParaRPr>
          </a:p>
          <a:p>
            <a:pPr>
              <a:lnSpc>
                <a:spcPct val="130000"/>
              </a:lnSpc>
              <a:defRPr/>
            </a:pPr>
            <a:r>
              <a:rPr lang="en-US" sz="2200" b="1" dirty="0" err="1">
                <a:latin typeface="Calibri" pitchFamily="34" charset="0"/>
                <a:ea typeface="Tahoma" pitchFamily="34" charset="0"/>
                <a:cs typeface="Calibri" pitchFamily="34" charset="0"/>
              </a:rPr>
              <a:t>Sau</a:t>
            </a:r>
            <a:r>
              <a:rPr lang="en-US" sz="2200" b="1" dirty="0">
                <a:latin typeface="Calibri" pitchFamily="34" charset="0"/>
                <a:ea typeface="Tahoma" pitchFamily="34" charset="0"/>
                <a:cs typeface="Calibri" pitchFamily="34" charset="0"/>
              </a:rPr>
              <a:t> </a:t>
            </a:r>
            <a:r>
              <a:rPr lang="en-US" sz="2200" b="1" dirty="0" err="1">
                <a:latin typeface="Calibri" pitchFamily="34" charset="0"/>
                <a:ea typeface="Tahoma" pitchFamily="34" charset="0"/>
                <a:cs typeface="Calibri" pitchFamily="34" charset="0"/>
              </a:rPr>
              <a:t>khi</a:t>
            </a:r>
            <a:r>
              <a:rPr lang="en-US" sz="2200" b="1" dirty="0">
                <a:latin typeface="Calibri" pitchFamily="34" charset="0"/>
                <a:ea typeface="Tahoma" pitchFamily="34" charset="0"/>
                <a:cs typeface="Calibri" pitchFamily="34" charset="0"/>
              </a:rPr>
              <a:t> </a:t>
            </a:r>
            <a:r>
              <a:rPr lang="en-US" sz="2200" b="1" dirty="0" err="1">
                <a:latin typeface="Calibri" pitchFamily="34" charset="0"/>
                <a:ea typeface="Tahoma" pitchFamily="34" charset="0"/>
                <a:cs typeface="Calibri" pitchFamily="34" charset="0"/>
              </a:rPr>
              <a:t>được</a:t>
            </a:r>
            <a:r>
              <a:rPr lang="en-US" sz="2200" b="1" dirty="0">
                <a:latin typeface="Calibri" pitchFamily="34" charset="0"/>
                <a:ea typeface="Tahoma" pitchFamily="34" charset="0"/>
                <a:cs typeface="Calibri" pitchFamily="34" charset="0"/>
              </a:rPr>
              <a:t> </a:t>
            </a:r>
            <a:r>
              <a:rPr lang="en-US" sz="2200" b="1" dirty="0" err="1">
                <a:latin typeface="Calibri" pitchFamily="34" charset="0"/>
                <a:ea typeface="Tahoma" pitchFamily="34" charset="0"/>
                <a:cs typeface="Calibri" pitchFamily="34" charset="0"/>
              </a:rPr>
              <a:t>học</a:t>
            </a:r>
            <a:r>
              <a:rPr lang="en-US" sz="2200" b="1" dirty="0">
                <a:latin typeface="Calibri" pitchFamily="34" charset="0"/>
                <a:ea typeface="Tahoma" pitchFamily="34" charset="0"/>
                <a:cs typeface="Calibri" pitchFamily="34" charset="0"/>
              </a:rPr>
              <a:t> </a:t>
            </a:r>
            <a:r>
              <a:rPr lang="en-US" sz="2200" b="1" dirty="0" err="1">
                <a:latin typeface="Calibri" pitchFamily="34" charset="0"/>
                <a:ea typeface="Tahoma" pitchFamily="34" charset="0"/>
                <a:cs typeface="Calibri" pitchFamily="34" charset="0"/>
              </a:rPr>
              <a:t>chương</a:t>
            </a:r>
            <a:r>
              <a:rPr lang="en-US" sz="2200" b="1" dirty="0">
                <a:latin typeface="Calibri" pitchFamily="34" charset="0"/>
                <a:ea typeface="Tahoma" pitchFamily="34" charset="0"/>
                <a:cs typeface="Calibri" pitchFamily="34" charset="0"/>
              </a:rPr>
              <a:t> </a:t>
            </a:r>
            <a:r>
              <a:rPr lang="en-US" sz="2200" b="1" dirty="0" err="1">
                <a:latin typeface="Calibri" pitchFamily="34" charset="0"/>
                <a:ea typeface="Tahoma" pitchFamily="34" charset="0"/>
                <a:cs typeface="Calibri" pitchFamily="34" charset="0"/>
              </a:rPr>
              <a:t>trình</a:t>
            </a:r>
            <a:r>
              <a:rPr lang="en-US" sz="2200" b="1" dirty="0">
                <a:latin typeface="Calibri" pitchFamily="34" charset="0"/>
                <a:ea typeface="Tahoma" pitchFamily="34" charset="0"/>
                <a:cs typeface="Calibri" pitchFamily="34" charset="0"/>
              </a:rPr>
              <a:t> “ATGT </a:t>
            </a:r>
            <a:r>
              <a:rPr lang="en-US" sz="2200" b="1" dirty="0" err="1">
                <a:latin typeface="Calibri" pitchFamily="34" charset="0"/>
                <a:ea typeface="Tahoma" pitchFamily="34" charset="0"/>
                <a:cs typeface="Calibri" pitchFamily="34" charset="0"/>
              </a:rPr>
              <a:t>cho</a:t>
            </a:r>
            <a:r>
              <a:rPr lang="en-US" sz="2200" b="1" dirty="0">
                <a:latin typeface="Calibri" pitchFamily="34" charset="0"/>
                <a:ea typeface="Tahoma" pitchFamily="34" charset="0"/>
                <a:cs typeface="Calibri" pitchFamily="34" charset="0"/>
              </a:rPr>
              <a:t> </a:t>
            </a:r>
            <a:r>
              <a:rPr lang="en-US" sz="2200" b="1" dirty="0" err="1">
                <a:latin typeface="Calibri" pitchFamily="34" charset="0"/>
                <a:ea typeface="Tahoma" pitchFamily="34" charset="0"/>
                <a:cs typeface="Calibri" pitchFamily="34" charset="0"/>
              </a:rPr>
              <a:t>nụ</a:t>
            </a:r>
            <a:r>
              <a:rPr lang="en-US" sz="2200" b="1" dirty="0">
                <a:latin typeface="Calibri" pitchFamily="34" charset="0"/>
                <a:ea typeface="Tahoma" pitchFamily="34" charset="0"/>
                <a:cs typeface="Calibri" pitchFamily="34" charset="0"/>
              </a:rPr>
              <a:t> </a:t>
            </a:r>
            <a:r>
              <a:rPr lang="en-US" sz="2200" b="1" dirty="0" err="1">
                <a:latin typeface="Calibri" pitchFamily="34" charset="0"/>
                <a:ea typeface="Tahoma" pitchFamily="34" charset="0"/>
                <a:cs typeface="Calibri" pitchFamily="34" charset="0"/>
              </a:rPr>
              <a:t>cười</a:t>
            </a:r>
            <a:r>
              <a:rPr lang="en-US" sz="2200" b="1" dirty="0">
                <a:latin typeface="Calibri" pitchFamily="34" charset="0"/>
                <a:ea typeface="Tahoma" pitchFamily="34" charset="0"/>
                <a:cs typeface="Calibri" pitchFamily="34" charset="0"/>
              </a:rPr>
              <a:t> </a:t>
            </a:r>
            <a:r>
              <a:rPr lang="en-US" sz="2200" b="1" dirty="0" err="1">
                <a:latin typeface="Calibri" pitchFamily="34" charset="0"/>
                <a:ea typeface="Tahoma" pitchFamily="34" charset="0"/>
                <a:cs typeface="Calibri" pitchFamily="34" charset="0"/>
              </a:rPr>
              <a:t>trẻ</a:t>
            </a:r>
            <a:r>
              <a:rPr lang="en-US" sz="2200" b="1" dirty="0">
                <a:latin typeface="Calibri" pitchFamily="34" charset="0"/>
                <a:ea typeface="Tahoma" pitchFamily="34" charset="0"/>
                <a:cs typeface="Calibri" pitchFamily="34" charset="0"/>
              </a:rPr>
              <a:t>   </a:t>
            </a:r>
            <a:r>
              <a:rPr lang="en-US" sz="2200" b="1" dirty="0" err="1">
                <a:latin typeface="Calibri" pitchFamily="34" charset="0"/>
                <a:ea typeface="Tahoma" pitchFamily="34" charset="0"/>
                <a:cs typeface="Calibri" pitchFamily="34" charset="0"/>
              </a:rPr>
              <a:t>thơ</a:t>
            </a:r>
            <a:r>
              <a:rPr lang="en-US" sz="2200" b="1" dirty="0">
                <a:latin typeface="Calibri" pitchFamily="34" charset="0"/>
                <a:ea typeface="Tahoma" pitchFamily="34" charset="0"/>
                <a:cs typeface="Calibri" pitchFamily="34" charset="0"/>
              </a:rPr>
              <a:t>”, </a:t>
            </a:r>
            <a:r>
              <a:rPr lang="en-US" sz="2200" b="1" dirty="0" err="1">
                <a:latin typeface="Calibri" pitchFamily="34" charset="0"/>
                <a:ea typeface="Tahoma" pitchFamily="34" charset="0"/>
                <a:cs typeface="Calibri" pitchFamily="34" charset="0"/>
              </a:rPr>
              <a:t>học</a:t>
            </a:r>
            <a:r>
              <a:rPr lang="en-US" sz="2200" b="1" dirty="0">
                <a:latin typeface="Calibri" pitchFamily="34" charset="0"/>
                <a:ea typeface="Tahoma" pitchFamily="34" charset="0"/>
                <a:cs typeface="Calibri" pitchFamily="34" charset="0"/>
              </a:rPr>
              <a:t> </a:t>
            </a:r>
            <a:r>
              <a:rPr lang="en-US" sz="2200" b="1" dirty="0" err="1">
                <a:latin typeface="Calibri" pitchFamily="34" charset="0"/>
                <a:ea typeface="Tahoma" pitchFamily="34" charset="0"/>
                <a:cs typeface="Calibri" pitchFamily="34" charset="0"/>
              </a:rPr>
              <a:t>sinh</a:t>
            </a:r>
            <a:r>
              <a:rPr lang="en-US" sz="2200" b="1" dirty="0">
                <a:latin typeface="Calibri" pitchFamily="34" charset="0"/>
                <a:ea typeface="Tahoma" pitchFamily="34" charset="0"/>
                <a:cs typeface="Calibri" pitchFamily="34" charset="0"/>
              </a:rPr>
              <a:t> </a:t>
            </a:r>
            <a:r>
              <a:rPr lang="en-US" sz="2200" b="1" dirty="0" err="1">
                <a:latin typeface="Calibri" pitchFamily="34" charset="0"/>
                <a:ea typeface="Tahoma" pitchFamily="34" charset="0"/>
                <a:cs typeface="Calibri" pitchFamily="34" charset="0"/>
              </a:rPr>
              <a:t>có</a:t>
            </a:r>
            <a:r>
              <a:rPr lang="en-US" sz="2200" b="1" dirty="0">
                <a:latin typeface="Calibri" pitchFamily="34" charset="0"/>
                <a:ea typeface="Tahoma" pitchFamily="34" charset="0"/>
                <a:cs typeface="Calibri" pitchFamily="34" charset="0"/>
              </a:rPr>
              <a:t> </a:t>
            </a:r>
            <a:r>
              <a:rPr lang="en-US" sz="2200" b="1" dirty="0" err="1">
                <a:latin typeface="Calibri" pitchFamily="34" charset="0"/>
                <a:ea typeface="Tahoma" pitchFamily="34" charset="0"/>
                <a:cs typeface="Calibri" pitchFamily="34" charset="0"/>
              </a:rPr>
              <a:t>đủ</a:t>
            </a:r>
            <a:r>
              <a:rPr lang="en-US" sz="2200" b="1" dirty="0">
                <a:latin typeface="Calibri" pitchFamily="34" charset="0"/>
                <a:ea typeface="Tahoma" pitchFamily="34" charset="0"/>
                <a:cs typeface="Calibri" pitchFamily="34" charset="0"/>
              </a:rPr>
              <a:t> </a:t>
            </a:r>
            <a:r>
              <a:rPr lang="en-US" sz="2200" b="1" dirty="0" err="1">
                <a:latin typeface="Calibri" pitchFamily="34" charset="0"/>
                <a:ea typeface="Tahoma" pitchFamily="34" charset="0"/>
                <a:cs typeface="Calibri" pitchFamily="34" charset="0"/>
              </a:rPr>
              <a:t>hiểu</a:t>
            </a:r>
            <a:r>
              <a:rPr lang="en-US" sz="2200" b="1" dirty="0">
                <a:latin typeface="Calibri" pitchFamily="34" charset="0"/>
                <a:ea typeface="Tahoma" pitchFamily="34" charset="0"/>
                <a:cs typeface="Calibri" pitchFamily="34" charset="0"/>
              </a:rPr>
              <a:t> </a:t>
            </a:r>
            <a:r>
              <a:rPr lang="en-US" sz="2200" b="1" dirty="0" err="1">
                <a:latin typeface="Calibri" pitchFamily="34" charset="0"/>
                <a:ea typeface="Tahoma" pitchFamily="34" charset="0"/>
                <a:cs typeface="Calibri" pitchFamily="34" charset="0"/>
              </a:rPr>
              <a:t>biết</a:t>
            </a:r>
            <a:r>
              <a:rPr lang="en-US" sz="2200" b="1" dirty="0">
                <a:latin typeface="Calibri" pitchFamily="34" charset="0"/>
                <a:ea typeface="Tahoma" pitchFamily="34" charset="0"/>
                <a:cs typeface="Calibri" pitchFamily="34" charset="0"/>
              </a:rPr>
              <a:t> </a:t>
            </a:r>
            <a:r>
              <a:rPr lang="en-US" sz="2200" b="1" dirty="0" err="1">
                <a:latin typeface="Calibri" pitchFamily="34" charset="0"/>
                <a:ea typeface="Tahoma" pitchFamily="34" charset="0"/>
                <a:cs typeface="Calibri" pitchFamily="34" charset="0"/>
              </a:rPr>
              <a:t>và</a:t>
            </a:r>
            <a:r>
              <a:rPr lang="en-US" sz="2200" b="1" dirty="0">
                <a:latin typeface="Calibri" pitchFamily="34" charset="0"/>
                <a:ea typeface="Tahoma" pitchFamily="34" charset="0"/>
                <a:cs typeface="Calibri" pitchFamily="34" charset="0"/>
              </a:rPr>
              <a:t> </a:t>
            </a:r>
            <a:r>
              <a:rPr lang="en-US" sz="2200" b="1" dirty="0" err="1">
                <a:latin typeface="Calibri" pitchFamily="34" charset="0"/>
                <a:ea typeface="Tahoma" pitchFamily="34" charset="0"/>
                <a:cs typeface="Calibri" pitchFamily="34" charset="0"/>
              </a:rPr>
              <a:t>kỹ</a:t>
            </a:r>
            <a:r>
              <a:rPr lang="en-US" sz="2200" b="1" dirty="0">
                <a:latin typeface="Calibri" pitchFamily="34" charset="0"/>
                <a:ea typeface="Tahoma" pitchFamily="34" charset="0"/>
                <a:cs typeface="Calibri" pitchFamily="34" charset="0"/>
              </a:rPr>
              <a:t> </a:t>
            </a:r>
            <a:r>
              <a:rPr lang="en-US" sz="2200" b="1" dirty="0" err="1">
                <a:latin typeface="Calibri" pitchFamily="34" charset="0"/>
                <a:ea typeface="Tahoma" pitchFamily="34" charset="0"/>
                <a:cs typeface="Calibri" pitchFamily="34" charset="0"/>
              </a:rPr>
              <a:t>năng</a:t>
            </a:r>
            <a:r>
              <a:rPr lang="en-US" sz="2200" b="1" dirty="0">
                <a:latin typeface="Calibri" pitchFamily="34" charset="0"/>
                <a:ea typeface="Tahoma" pitchFamily="34" charset="0"/>
                <a:cs typeface="Calibri" pitchFamily="34" charset="0"/>
              </a:rPr>
              <a:t> </a:t>
            </a:r>
            <a:r>
              <a:rPr lang="en-US" sz="2200" b="1" dirty="0" err="1">
                <a:latin typeface="Calibri" pitchFamily="34" charset="0"/>
                <a:ea typeface="Tahoma" pitchFamily="34" charset="0"/>
                <a:cs typeface="Calibri" pitchFamily="34" charset="0"/>
              </a:rPr>
              <a:t>tham</a:t>
            </a:r>
            <a:r>
              <a:rPr lang="en-US" sz="2200" b="1" dirty="0">
                <a:latin typeface="Calibri" pitchFamily="34" charset="0"/>
                <a:ea typeface="Tahoma" pitchFamily="34" charset="0"/>
                <a:cs typeface="Calibri" pitchFamily="34" charset="0"/>
              </a:rPr>
              <a:t> </a:t>
            </a:r>
            <a:r>
              <a:rPr lang="en-US" sz="2200" b="1" dirty="0" err="1">
                <a:latin typeface="Calibri" pitchFamily="34" charset="0"/>
                <a:ea typeface="Tahoma" pitchFamily="34" charset="0"/>
                <a:cs typeface="Calibri" pitchFamily="34" charset="0"/>
              </a:rPr>
              <a:t>gia</a:t>
            </a:r>
            <a:r>
              <a:rPr lang="en-US" sz="2200" b="1" dirty="0">
                <a:latin typeface="Calibri" pitchFamily="34" charset="0"/>
                <a:ea typeface="Tahoma" pitchFamily="34" charset="0"/>
                <a:cs typeface="Calibri" pitchFamily="34" charset="0"/>
              </a:rPr>
              <a:t> </a:t>
            </a:r>
            <a:r>
              <a:rPr lang="en-US" sz="2200" b="1" dirty="0" err="1">
                <a:latin typeface="Calibri" pitchFamily="34" charset="0"/>
                <a:ea typeface="Tahoma" pitchFamily="34" charset="0"/>
                <a:cs typeface="Calibri" pitchFamily="34" charset="0"/>
              </a:rPr>
              <a:t>giao</a:t>
            </a:r>
            <a:r>
              <a:rPr lang="en-US" sz="2200" b="1" dirty="0">
                <a:latin typeface="Calibri" pitchFamily="34" charset="0"/>
                <a:ea typeface="Tahoma" pitchFamily="34" charset="0"/>
                <a:cs typeface="Calibri" pitchFamily="34" charset="0"/>
              </a:rPr>
              <a:t> </a:t>
            </a:r>
            <a:r>
              <a:rPr lang="en-US" sz="2200" b="1" dirty="0" err="1">
                <a:latin typeface="Calibri" pitchFamily="34" charset="0"/>
                <a:ea typeface="Tahoma" pitchFamily="34" charset="0"/>
                <a:cs typeface="Calibri" pitchFamily="34" charset="0"/>
              </a:rPr>
              <a:t>thông</a:t>
            </a:r>
            <a:r>
              <a:rPr lang="en-US" sz="2200" b="1" dirty="0">
                <a:latin typeface="Calibri" pitchFamily="34" charset="0"/>
                <a:ea typeface="Tahoma" pitchFamily="34" charset="0"/>
                <a:cs typeface="Calibri" pitchFamily="34" charset="0"/>
              </a:rPr>
              <a:t> an </a:t>
            </a:r>
            <a:r>
              <a:rPr lang="en-US" sz="2200" b="1" dirty="0" err="1">
                <a:latin typeface="Calibri" pitchFamily="34" charset="0"/>
                <a:ea typeface="Tahoma" pitchFamily="34" charset="0"/>
                <a:cs typeface="Calibri" pitchFamily="34" charset="0"/>
              </a:rPr>
              <a:t>toàn</a:t>
            </a:r>
            <a:endParaRPr lang="en-US" sz="2200" b="1" dirty="0">
              <a:latin typeface="Calibri" pitchFamily="34" charset="0"/>
              <a:ea typeface="Tahoma" pitchFamily="34" charset="0"/>
              <a:cs typeface="Calibri" pitchFamily="34" charset="0"/>
            </a:endParaRPr>
          </a:p>
        </p:txBody>
      </p:sp>
      <p:sp>
        <p:nvSpPr>
          <p:cNvPr id="35" name="Flowchart: Process 34"/>
          <p:cNvSpPr/>
          <p:nvPr/>
        </p:nvSpPr>
        <p:spPr>
          <a:xfrm>
            <a:off x="0" y="123022"/>
            <a:ext cx="12192000" cy="552451"/>
          </a:xfrm>
          <a:prstGeom prst="flowChartProcess">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bg1"/>
                </a:solidFill>
                <a:latin typeface="Tahoma" pitchFamily="34" charset="0"/>
                <a:ea typeface="Tahoma" pitchFamily="34" charset="0"/>
                <a:cs typeface="Tahoma" pitchFamily="34" charset="0"/>
              </a:rPr>
              <a:t>1. Giới thiệu chương trình “ATGT cho nụ cười </a:t>
            </a:r>
            <a:r>
              <a:rPr lang="en-US" sz="2400" b="1" dirty="0" err="1">
                <a:solidFill>
                  <a:schemeClr val="bg1"/>
                </a:solidFill>
                <a:latin typeface="Tahoma" pitchFamily="34" charset="0"/>
                <a:ea typeface="Tahoma" pitchFamily="34" charset="0"/>
                <a:cs typeface="Tahoma" pitchFamily="34" charset="0"/>
              </a:rPr>
              <a:t>trẻ</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thơ</a:t>
            </a:r>
            <a:r>
              <a:rPr lang="vi-VN" sz="2400" b="1" dirty="0">
                <a:solidFill>
                  <a:schemeClr val="bg1"/>
                </a:solidFill>
                <a:latin typeface="Tahoma" pitchFamily="34" charset="0"/>
                <a:ea typeface="Tahoma" pitchFamily="34" charset="0"/>
                <a:cs typeface="Tahoma" pitchFamily="34" charset="0"/>
              </a:rPr>
              <a:t>”</a:t>
            </a:r>
          </a:p>
        </p:txBody>
      </p:sp>
    </p:spTree>
    <p:extLst>
      <p:ext uri="{BB962C8B-B14F-4D97-AF65-F5344CB8AC3E}">
        <p14:creationId xmlns:p14="http://schemas.microsoft.com/office/powerpoint/2010/main" val="21006875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0048"/>
                                        </p:tgtEl>
                                        <p:attrNameLst>
                                          <p:attrName>style.visibility</p:attrName>
                                        </p:attrNameLst>
                                      </p:cBhvr>
                                      <p:to>
                                        <p:strVal val="visible"/>
                                      </p:to>
                                    </p:set>
                                    <p:anim calcmode="lin" valueType="num">
                                      <p:cBhvr additive="base">
                                        <p:cTn id="7" dur="500" fill="hold"/>
                                        <p:tgtEl>
                                          <p:spTgt spid="340048"/>
                                        </p:tgtEl>
                                        <p:attrNameLst>
                                          <p:attrName>ppt_x</p:attrName>
                                        </p:attrNameLst>
                                      </p:cBhvr>
                                      <p:tavLst>
                                        <p:tav tm="0">
                                          <p:val>
                                            <p:strVal val="#ppt_x"/>
                                          </p:val>
                                        </p:tav>
                                        <p:tav tm="100000">
                                          <p:val>
                                            <p:strVal val="#ppt_x"/>
                                          </p:val>
                                        </p:tav>
                                      </p:tavLst>
                                    </p:anim>
                                    <p:anim calcmode="lin" valueType="num">
                                      <p:cBhvr additive="base">
                                        <p:cTn id="8" dur="500" fill="hold"/>
                                        <p:tgtEl>
                                          <p:spTgt spid="340048"/>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226"/>
                                        </p:tgtEl>
                                        <p:attrNameLst>
                                          <p:attrName>style.visibility</p:attrName>
                                        </p:attrNameLst>
                                      </p:cBhvr>
                                      <p:to>
                                        <p:strVal val="visible"/>
                                      </p:to>
                                    </p:set>
                                    <p:anim calcmode="lin" valueType="num">
                                      <p:cBhvr additive="base">
                                        <p:cTn id="15" dur="500" fill="hold"/>
                                        <p:tgtEl>
                                          <p:spTgt spid="9226"/>
                                        </p:tgtEl>
                                        <p:attrNameLst>
                                          <p:attrName>ppt_x</p:attrName>
                                        </p:attrNameLst>
                                      </p:cBhvr>
                                      <p:tavLst>
                                        <p:tav tm="0">
                                          <p:val>
                                            <p:strVal val="#ppt_x"/>
                                          </p:val>
                                        </p:tav>
                                        <p:tav tm="100000">
                                          <p:val>
                                            <p:strVal val="#ppt_x"/>
                                          </p:val>
                                        </p:tav>
                                      </p:tavLst>
                                    </p:anim>
                                    <p:anim calcmode="lin" valueType="num">
                                      <p:cBhvr additive="base">
                                        <p:cTn id="16" dur="500" fill="hold"/>
                                        <p:tgtEl>
                                          <p:spTgt spid="922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231"/>
                                        </p:tgtEl>
                                        <p:attrNameLst>
                                          <p:attrName>style.visibility</p:attrName>
                                        </p:attrNameLst>
                                      </p:cBhvr>
                                      <p:to>
                                        <p:strVal val="visible"/>
                                      </p:to>
                                    </p:set>
                                    <p:animEffect transition="in" filter="fade">
                                      <p:cBhvr>
                                        <p:cTn id="21" dur="1000"/>
                                        <p:tgtEl>
                                          <p:spTgt spid="9231"/>
                                        </p:tgtEl>
                                      </p:cBhvr>
                                    </p:animEffect>
                                    <p:anim calcmode="lin" valueType="num">
                                      <p:cBhvr>
                                        <p:cTn id="22" dur="1000" fill="hold"/>
                                        <p:tgtEl>
                                          <p:spTgt spid="9231"/>
                                        </p:tgtEl>
                                        <p:attrNameLst>
                                          <p:attrName>ppt_x</p:attrName>
                                        </p:attrNameLst>
                                      </p:cBhvr>
                                      <p:tavLst>
                                        <p:tav tm="0">
                                          <p:val>
                                            <p:strVal val="#ppt_x"/>
                                          </p:val>
                                        </p:tav>
                                        <p:tav tm="100000">
                                          <p:val>
                                            <p:strVal val="#ppt_x"/>
                                          </p:val>
                                        </p:tav>
                                      </p:tavLst>
                                    </p:anim>
                                    <p:anim calcmode="lin" valueType="num">
                                      <p:cBhvr>
                                        <p:cTn id="23" dur="1000" fill="hold"/>
                                        <p:tgtEl>
                                          <p:spTgt spid="9231"/>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340051"/>
                                        </p:tgtEl>
                                        <p:attrNameLst>
                                          <p:attrName>style.visibility</p:attrName>
                                        </p:attrNameLst>
                                      </p:cBhvr>
                                      <p:to>
                                        <p:strVal val="visible"/>
                                      </p:to>
                                    </p:set>
                                    <p:animEffect transition="in" filter="fade">
                                      <p:cBhvr>
                                        <p:cTn id="26" dur="1000"/>
                                        <p:tgtEl>
                                          <p:spTgt spid="340051"/>
                                        </p:tgtEl>
                                      </p:cBhvr>
                                    </p:animEffect>
                                    <p:anim calcmode="lin" valueType="num">
                                      <p:cBhvr>
                                        <p:cTn id="27" dur="1000" fill="hold"/>
                                        <p:tgtEl>
                                          <p:spTgt spid="340051"/>
                                        </p:tgtEl>
                                        <p:attrNameLst>
                                          <p:attrName>ppt_x</p:attrName>
                                        </p:attrNameLst>
                                      </p:cBhvr>
                                      <p:tavLst>
                                        <p:tav tm="0">
                                          <p:val>
                                            <p:strVal val="#ppt_x"/>
                                          </p:val>
                                        </p:tav>
                                        <p:tav tm="100000">
                                          <p:val>
                                            <p:strVal val="#ppt_x"/>
                                          </p:val>
                                        </p:tav>
                                      </p:tavLst>
                                    </p:anim>
                                    <p:anim calcmode="lin" valueType="num">
                                      <p:cBhvr>
                                        <p:cTn id="28" dur="1000" fill="hold"/>
                                        <p:tgtEl>
                                          <p:spTgt spid="340051"/>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40054"/>
                                        </p:tgtEl>
                                        <p:attrNameLst>
                                          <p:attrName>style.visibility</p:attrName>
                                        </p:attrNameLst>
                                      </p:cBhvr>
                                      <p:to>
                                        <p:strVal val="visible"/>
                                      </p:to>
                                    </p:set>
                                    <p:animEffect transition="in" filter="barn(inVertical)">
                                      <p:cBhvr>
                                        <p:cTn id="38" dur="500"/>
                                        <p:tgtEl>
                                          <p:spTgt spid="340054"/>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9229"/>
                                        </p:tgtEl>
                                        <p:attrNameLst>
                                          <p:attrName>style.visibility</p:attrName>
                                        </p:attrNameLst>
                                      </p:cBhvr>
                                      <p:to>
                                        <p:strVal val="visible"/>
                                      </p:to>
                                    </p:set>
                                    <p:animEffect transition="in" filter="barn(inVertical)">
                                      <p:cBhvr>
                                        <p:cTn id="41" dur="500"/>
                                        <p:tgtEl>
                                          <p:spTgt spid="9229"/>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barn(inVertical)">
                                      <p:cBhvr>
                                        <p:cTn id="4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0048" grpId="0" animBg="1"/>
      <p:bldP spid="340051" grpId="0" animBg="1"/>
      <p:bldP spid="9231" grpId="0" animBg="1"/>
      <p:bldP spid="340054" grpId="0" animBg="1"/>
      <p:bldP spid="9229" grpId="0" animBg="1"/>
      <p:bldP spid="9226" grpId="0"/>
      <p:bldP spid="32" grpId="0" animBg="1"/>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557" name="直接连接符 98"/>
          <p:cNvCxnSpPr>
            <a:cxnSpLocks noChangeShapeType="1"/>
          </p:cNvCxnSpPr>
          <p:nvPr/>
        </p:nvCxnSpPr>
        <p:spPr bwMode="auto">
          <a:xfrm>
            <a:off x="579439" y="3957639"/>
            <a:ext cx="3325812" cy="0"/>
          </a:xfrm>
          <a:prstGeom prst="line">
            <a:avLst/>
          </a:prstGeom>
          <a:noFill/>
          <a:ln w="3175">
            <a:solidFill>
              <a:schemeClr val="bg1"/>
            </a:solidFill>
            <a:round/>
            <a:headEnd/>
            <a:tailEnd/>
          </a:ln>
          <a:extLst>
            <a:ext uri="{909E8E84-426E-40DD-AFC4-6F175D3DCCD1}">
              <a14:hiddenFill xmlns:a14="http://schemas.microsoft.com/office/drawing/2010/main">
                <a:noFill/>
              </a14:hiddenFill>
            </a:ext>
          </a:extLst>
        </p:spPr>
      </p:cxnSp>
      <p:sp>
        <p:nvSpPr>
          <p:cNvPr id="23560" name="矩形: 圆角 1"/>
          <p:cNvSpPr>
            <a:spLocks noChangeArrowheads="1"/>
          </p:cNvSpPr>
          <p:nvPr/>
        </p:nvSpPr>
        <p:spPr bwMode="auto">
          <a:xfrm>
            <a:off x="38636" y="51516"/>
            <a:ext cx="12113498" cy="549275"/>
          </a:xfrm>
          <a:prstGeom prst="roundRect">
            <a:avLst>
              <a:gd name="adj" fmla="val 16667"/>
            </a:avLst>
          </a:prstGeom>
          <a:solidFill>
            <a:srgbClr val="FFC000"/>
          </a:solidFill>
          <a:ln>
            <a:noFill/>
          </a:ln>
        </p:spPr>
        <p:txBody>
          <a:bodyPr lIns="121917" tIns="60958" rIns="121917" bIns="60958"/>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914377" eaLnBrk="0" fontAlgn="base" hangingPunct="0">
              <a:spcBef>
                <a:spcPct val="0"/>
              </a:spcBef>
              <a:spcAft>
                <a:spcPct val="0"/>
              </a:spcAft>
            </a:pPr>
            <a:r>
              <a:rPr lang="en-US" altLang="zh-CN" sz="2400" b="1" dirty="0">
                <a:solidFill>
                  <a:srgbClr val="002060"/>
                </a:solidFill>
                <a:latin typeface="Tahoma" pitchFamily="34" charset="0"/>
                <a:ea typeface="Tahoma" pitchFamily="34" charset="0"/>
                <a:cs typeface="Tahoma" pitchFamily="34" charset="0"/>
              </a:rPr>
              <a:t>2. </a:t>
            </a:r>
            <a:r>
              <a:rPr lang="en-US" altLang="zh-CN" sz="2400" b="1" dirty="0" err="1">
                <a:solidFill>
                  <a:srgbClr val="002060"/>
                </a:solidFill>
                <a:latin typeface="Tahoma" pitchFamily="34" charset="0"/>
                <a:ea typeface="Tahoma" pitchFamily="34" charset="0"/>
                <a:cs typeface="Tahoma" pitchFamily="34" charset="0"/>
              </a:rPr>
              <a:t>Tài</a:t>
            </a:r>
            <a:r>
              <a:rPr lang="en-US" altLang="zh-CN" sz="2400" b="1" dirty="0">
                <a:solidFill>
                  <a:srgbClr val="002060"/>
                </a:solidFill>
                <a:latin typeface="Tahoma" pitchFamily="34" charset="0"/>
                <a:ea typeface="Tahoma" pitchFamily="34" charset="0"/>
                <a:cs typeface="Tahoma" pitchFamily="34" charset="0"/>
              </a:rPr>
              <a:t> </a:t>
            </a:r>
            <a:r>
              <a:rPr lang="en-US" altLang="zh-CN" sz="2400" b="1" dirty="0" err="1">
                <a:solidFill>
                  <a:srgbClr val="002060"/>
                </a:solidFill>
                <a:latin typeface="Tahoma" pitchFamily="34" charset="0"/>
                <a:ea typeface="Tahoma" pitchFamily="34" charset="0"/>
                <a:cs typeface="Tahoma" pitchFamily="34" charset="0"/>
              </a:rPr>
              <a:t>liệu</a:t>
            </a:r>
            <a:r>
              <a:rPr lang="en-US" altLang="zh-CN" sz="2400" b="1" dirty="0">
                <a:solidFill>
                  <a:srgbClr val="002060"/>
                </a:solidFill>
                <a:latin typeface="Tahoma" pitchFamily="34" charset="0"/>
                <a:ea typeface="Tahoma" pitchFamily="34" charset="0"/>
                <a:cs typeface="Tahoma" pitchFamily="34" charset="0"/>
              </a:rPr>
              <a:t> “ An </a:t>
            </a:r>
            <a:r>
              <a:rPr lang="en-US" altLang="zh-CN" sz="2400" b="1" dirty="0" err="1">
                <a:solidFill>
                  <a:srgbClr val="002060"/>
                </a:solidFill>
                <a:latin typeface="Tahoma" pitchFamily="34" charset="0"/>
                <a:ea typeface="Tahoma" pitchFamily="34" charset="0"/>
                <a:cs typeface="Tahoma" pitchFamily="34" charset="0"/>
              </a:rPr>
              <a:t>toàn</a:t>
            </a:r>
            <a:r>
              <a:rPr lang="en-US" altLang="zh-CN" sz="2400" b="1" dirty="0">
                <a:solidFill>
                  <a:srgbClr val="002060"/>
                </a:solidFill>
                <a:latin typeface="Tahoma" pitchFamily="34" charset="0"/>
                <a:ea typeface="Tahoma" pitchFamily="34" charset="0"/>
                <a:cs typeface="Tahoma" pitchFamily="34" charset="0"/>
              </a:rPr>
              <a:t> </a:t>
            </a:r>
            <a:r>
              <a:rPr lang="en-US" altLang="zh-CN" sz="2400" b="1" dirty="0" err="1">
                <a:solidFill>
                  <a:srgbClr val="002060"/>
                </a:solidFill>
                <a:latin typeface="Tahoma" pitchFamily="34" charset="0"/>
                <a:ea typeface="Tahoma" pitchFamily="34" charset="0"/>
                <a:cs typeface="Tahoma" pitchFamily="34" charset="0"/>
              </a:rPr>
              <a:t>giao</a:t>
            </a:r>
            <a:r>
              <a:rPr lang="en-US" altLang="zh-CN" sz="2400" b="1" dirty="0">
                <a:solidFill>
                  <a:srgbClr val="002060"/>
                </a:solidFill>
                <a:latin typeface="Tahoma" pitchFamily="34" charset="0"/>
                <a:ea typeface="Tahoma" pitchFamily="34" charset="0"/>
                <a:cs typeface="Tahoma" pitchFamily="34" charset="0"/>
              </a:rPr>
              <a:t> </a:t>
            </a:r>
            <a:r>
              <a:rPr lang="en-US" altLang="zh-CN" sz="2400" b="1" dirty="0" err="1">
                <a:solidFill>
                  <a:srgbClr val="002060"/>
                </a:solidFill>
                <a:latin typeface="Tahoma" pitchFamily="34" charset="0"/>
                <a:ea typeface="Tahoma" pitchFamily="34" charset="0"/>
                <a:cs typeface="Tahoma" pitchFamily="34" charset="0"/>
              </a:rPr>
              <a:t>thông</a:t>
            </a:r>
            <a:r>
              <a:rPr lang="en-US" altLang="zh-CN" sz="2400" b="1" dirty="0">
                <a:solidFill>
                  <a:srgbClr val="002060"/>
                </a:solidFill>
                <a:latin typeface="Tahoma" pitchFamily="34" charset="0"/>
                <a:ea typeface="Tahoma" pitchFamily="34" charset="0"/>
                <a:cs typeface="Tahoma" pitchFamily="34" charset="0"/>
              </a:rPr>
              <a:t> </a:t>
            </a:r>
            <a:r>
              <a:rPr lang="en-US" altLang="zh-CN" sz="2400" b="1" dirty="0" err="1">
                <a:solidFill>
                  <a:srgbClr val="002060"/>
                </a:solidFill>
                <a:latin typeface="Tahoma" pitchFamily="34" charset="0"/>
                <a:ea typeface="Tahoma" pitchFamily="34" charset="0"/>
                <a:cs typeface="Tahoma" pitchFamily="34" charset="0"/>
              </a:rPr>
              <a:t>cho</a:t>
            </a:r>
            <a:r>
              <a:rPr lang="en-US" altLang="zh-CN" sz="2400" b="1" dirty="0">
                <a:solidFill>
                  <a:srgbClr val="002060"/>
                </a:solidFill>
                <a:latin typeface="Tahoma" pitchFamily="34" charset="0"/>
                <a:ea typeface="Tahoma" pitchFamily="34" charset="0"/>
                <a:cs typeface="Tahoma" pitchFamily="34" charset="0"/>
              </a:rPr>
              <a:t> </a:t>
            </a:r>
            <a:r>
              <a:rPr lang="en-US" altLang="zh-CN" sz="2400" b="1" dirty="0" err="1">
                <a:solidFill>
                  <a:srgbClr val="002060"/>
                </a:solidFill>
                <a:latin typeface="Tahoma" pitchFamily="34" charset="0"/>
                <a:ea typeface="Tahoma" pitchFamily="34" charset="0"/>
                <a:cs typeface="Tahoma" pitchFamily="34" charset="0"/>
              </a:rPr>
              <a:t>nụ</a:t>
            </a:r>
            <a:r>
              <a:rPr lang="en-US" altLang="zh-CN" sz="2400" b="1" dirty="0">
                <a:solidFill>
                  <a:srgbClr val="002060"/>
                </a:solidFill>
                <a:latin typeface="Tahoma" pitchFamily="34" charset="0"/>
                <a:ea typeface="Tahoma" pitchFamily="34" charset="0"/>
                <a:cs typeface="Tahoma" pitchFamily="34" charset="0"/>
              </a:rPr>
              <a:t> </a:t>
            </a:r>
            <a:r>
              <a:rPr lang="en-US" altLang="zh-CN" sz="2400" b="1" dirty="0" err="1">
                <a:solidFill>
                  <a:srgbClr val="002060"/>
                </a:solidFill>
                <a:latin typeface="Tahoma" pitchFamily="34" charset="0"/>
                <a:ea typeface="Tahoma" pitchFamily="34" charset="0"/>
                <a:cs typeface="Tahoma" pitchFamily="34" charset="0"/>
              </a:rPr>
              <a:t>cười</a:t>
            </a:r>
            <a:r>
              <a:rPr lang="en-US" altLang="zh-CN" sz="2400" b="1" dirty="0">
                <a:solidFill>
                  <a:srgbClr val="002060"/>
                </a:solidFill>
                <a:latin typeface="Tahoma" pitchFamily="34" charset="0"/>
                <a:ea typeface="Tahoma" pitchFamily="34" charset="0"/>
                <a:cs typeface="Tahoma" pitchFamily="34" charset="0"/>
              </a:rPr>
              <a:t> </a:t>
            </a:r>
            <a:r>
              <a:rPr lang="en-US" altLang="zh-CN" sz="2400" b="1" dirty="0" err="1">
                <a:solidFill>
                  <a:srgbClr val="002060"/>
                </a:solidFill>
                <a:latin typeface="Tahoma" pitchFamily="34" charset="0"/>
                <a:ea typeface="Tahoma" pitchFamily="34" charset="0"/>
                <a:cs typeface="Tahoma" pitchFamily="34" charset="0"/>
              </a:rPr>
              <a:t>trẻ</a:t>
            </a:r>
            <a:r>
              <a:rPr lang="en-US" altLang="zh-CN" sz="2400" b="1" dirty="0">
                <a:solidFill>
                  <a:srgbClr val="002060"/>
                </a:solidFill>
                <a:latin typeface="Tahoma" pitchFamily="34" charset="0"/>
                <a:ea typeface="Tahoma" pitchFamily="34" charset="0"/>
                <a:cs typeface="Tahoma" pitchFamily="34" charset="0"/>
              </a:rPr>
              <a:t> </a:t>
            </a:r>
            <a:r>
              <a:rPr lang="en-US" altLang="zh-CN" sz="2400" b="1" dirty="0" err="1">
                <a:solidFill>
                  <a:srgbClr val="002060"/>
                </a:solidFill>
                <a:latin typeface="Tahoma" pitchFamily="34" charset="0"/>
                <a:ea typeface="Tahoma" pitchFamily="34" charset="0"/>
                <a:cs typeface="Tahoma" pitchFamily="34" charset="0"/>
              </a:rPr>
              <a:t>thơ</a:t>
            </a:r>
            <a:r>
              <a:rPr lang="en-US" altLang="zh-CN" sz="2400" b="1" dirty="0">
                <a:solidFill>
                  <a:srgbClr val="002060"/>
                </a:solidFill>
                <a:latin typeface="Tahoma" pitchFamily="34" charset="0"/>
                <a:ea typeface="Tahoma" pitchFamily="34" charset="0"/>
                <a:cs typeface="Tahoma" pitchFamily="34" charset="0"/>
              </a:rPr>
              <a:t>”</a:t>
            </a:r>
            <a:endParaRPr lang="zh-CN" altLang="en-US" sz="2400" b="1" dirty="0">
              <a:solidFill>
                <a:srgbClr val="002060"/>
              </a:solidFill>
              <a:latin typeface="Tahoma" pitchFamily="34" charset="0"/>
              <a:cs typeface="Tahoma" pitchFamily="34" charset="0"/>
            </a:endParaRPr>
          </a:p>
        </p:txBody>
      </p:sp>
      <p:pic>
        <p:nvPicPr>
          <p:cNvPr id="23564" name="图片 6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6851" y="1565276"/>
            <a:ext cx="4124325" cy="394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Hình chữ nhật góc tròn 1"/>
          <p:cNvSpPr/>
          <p:nvPr/>
        </p:nvSpPr>
        <p:spPr>
          <a:xfrm>
            <a:off x="350493" y="2392318"/>
            <a:ext cx="3644900" cy="1792288"/>
          </a:xfrm>
          <a:prstGeom prst="roundRect">
            <a:avLst/>
          </a:prstGeom>
          <a:noFill/>
          <a:ln w="28575">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543228" y="2592629"/>
            <a:ext cx="3290658" cy="14205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000" b="1" dirty="0">
                <a:solidFill>
                  <a:schemeClr val="tx1"/>
                </a:solidFill>
                <a:latin typeface="Tahoma" pitchFamily="34" charset="0"/>
                <a:cs typeface="Tahoma" pitchFamily="34" charset="0"/>
              </a:rPr>
              <a:t> </a:t>
            </a:r>
            <a:r>
              <a:rPr lang="vi-VN" sz="2400" b="1" dirty="0">
                <a:solidFill>
                  <a:schemeClr val="tx1"/>
                </a:solidFill>
                <a:latin typeface="Tahoma" pitchFamily="34" charset="0"/>
                <a:cs typeface="Tahoma" pitchFamily="34" charset="0"/>
              </a:rPr>
              <a:t>Tài liệu “ATGT cho nụ cười trẻ thơ” dành cho học sinh </a:t>
            </a:r>
          </a:p>
        </p:txBody>
      </p:sp>
      <p:sp>
        <p:nvSpPr>
          <p:cNvPr id="17" name="Hình chữ nhật góc tròn 1"/>
          <p:cNvSpPr/>
          <p:nvPr/>
        </p:nvSpPr>
        <p:spPr>
          <a:xfrm>
            <a:off x="8210192" y="4684688"/>
            <a:ext cx="3644900" cy="1792288"/>
          </a:xfrm>
          <a:prstGeom prst="roundRect">
            <a:avLst/>
          </a:prstGeom>
          <a:noFill/>
          <a:ln w="28575">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p:cNvSpPr/>
          <p:nvPr/>
        </p:nvSpPr>
        <p:spPr>
          <a:xfrm>
            <a:off x="8358388" y="4761962"/>
            <a:ext cx="3348508" cy="155948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vi-VN" sz="2400" b="1" dirty="0">
                <a:solidFill>
                  <a:schemeClr val="tx1"/>
                </a:solidFill>
                <a:latin typeface="Tahoma" pitchFamily="34" charset="0"/>
                <a:cs typeface="Tahoma" pitchFamily="34" charset="0"/>
              </a:rPr>
              <a:t>Tài liệu tham khảo dành cho giáo viên</a:t>
            </a:r>
          </a:p>
        </p:txBody>
      </p:sp>
    </p:spTree>
    <p:extLst>
      <p:ext uri="{BB962C8B-B14F-4D97-AF65-F5344CB8AC3E}">
        <p14:creationId xmlns:p14="http://schemas.microsoft.com/office/powerpoint/2010/main" val="42344029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3560"/>
                                        </p:tgtEl>
                                        <p:attrNameLst>
                                          <p:attrName>style.visibility</p:attrName>
                                        </p:attrNameLst>
                                      </p:cBhvr>
                                      <p:to>
                                        <p:strVal val="visible"/>
                                      </p:to>
                                    </p:set>
                                    <p:anim calcmode="lin" valueType="num">
                                      <p:cBhvr additive="base">
                                        <p:cTn id="7" dur="500" fill="hold"/>
                                        <p:tgtEl>
                                          <p:spTgt spid="23560"/>
                                        </p:tgtEl>
                                        <p:attrNameLst>
                                          <p:attrName>ppt_x</p:attrName>
                                        </p:attrNameLst>
                                      </p:cBhvr>
                                      <p:tavLst>
                                        <p:tav tm="0">
                                          <p:val>
                                            <p:strVal val="0-#ppt_w/2"/>
                                          </p:val>
                                        </p:tav>
                                        <p:tav tm="100000">
                                          <p:val>
                                            <p:strVal val="#ppt_x"/>
                                          </p:val>
                                        </p:tav>
                                      </p:tavLst>
                                    </p:anim>
                                    <p:anim calcmode="lin" valueType="num">
                                      <p:cBhvr additive="base">
                                        <p:cTn id="8" dur="500" fill="hold"/>
                                        <p:tgtEl>
                                          <p:spTgt spid="2356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wipe(down)">
                                      <p:cBhvr>
                                        <p:cTn id="13" dur="580">
                                          <p:stCondLst>
                                            <p:cond delay="0"/>
                                          </p:stCondLst>
                                        </p:cTn>
                                        <p:tgtEl>
                                          <p:spTgt spid="16"/>
                                        </p:tgtEl>
                                      </p:cBhvr>
                                    </p:animEffect>
                                    <p:anim calcmode="lin" valueType="num">
                                      <p:cBhvr>
                                        <p:cTn id="1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9" dur="26">
                                          <p:stCondLst>
                                            <p:cond delay="650"/>
                                          </p:stCondLst>
                                        </p:cTn>
                                        <p:tgtEl>
                                          <p:spTgt spid="16"/>
                                        </p:tgtEl>
                                      </p:cBhvr>
                                      <p:to x="100000" y="60000"/>
                                    </p:animScale>
                                    <p:animScale>
                                      <p:cBhvr>
                                        <p:cTn id="20" dur="166" decel="50000">
                                          <p:stCondLst>
                                            <p:cond delay="676"/>
                                          </p:stCondLst>
                                        </p:cTn>
                                        <p:tgtEl>
                                          <p:spTgt spid="16"/>
                                        </p:tgtEl>
                                      </p:cBhvr>
                                      <p:to x="100000" y="100000"/>
                                    </p:animScale>
                                    <p:animScale>
                                      <p:cBhvr>
                                        <p:cTn id="21" dur="26">
                                          <p:stCondLst>
                                            <p:cond delay="1312"/>
                                          </p:stCondLst>
                                        </p:cTn>
                                        <p:tgtEl>
                                          <p:spTgt spid="16"/>
                                        </p:tgtEl>
                                      </p:cBhvr>
                                      <p:to x="100000" y="80000"/>
                                    </p:animScale>
                                    <p:animScale>
                                      <p:cBhvr>
                                        <p:cTn id="22" dur="166" decel="50000">
                                          <p:stCondLst>
                                            <p:cond delay="1338"/>
                                          </p:stCondLst>
                                        </p:cTn>
                                        <p:tgtEl>
                                          <p:spTgt spid="16"/>
                                        </p:tgtEl>
                                      </p:cBhvr>
                                      <p:to x="100000" y="100000"/>
                                    </p:animScale>
                                    <p:animScale>
                                      <p:cBhvr>
                                        <p:cTn id="23" dur="26">
                                          <p:stCondLst>
                                            <p:cond delay="1642"/>
                                          </p:stCondLst>
                                        </p:cTn>
                                        <p:tgtEl>
                                          <p:spTgt spid="16"/>
                                        </p:tgtEl>
                                      </p:cBhvr>
                                      <p:to x="100000" y="90000"/>
                                    </p:animScale>
                                    <p:animScale>
                                      <p:cBhvr>
                                        <p:cTn id="24" dur="166" decel="50000">
                                          <p:stCondLst>
                                            <p:cond delay="1668"/>
                                          </p:stCondLst>
                                        </p:cTn>
                                        <p:tgtEl>
                                          <p:spTgt spid="16"/>
                                        </p:tgtEl>
                                      </p:cBhvr>
                                      <p:to x="100000" y="100000"/>
                                    </p:animScale>
                                    <p:animScale>
                                      <p:cBhvr>
                                        <p:cTn id="25" dur="26">
                                          <p:stCondLst>
                                            <p:cond delay="1808"/>
                                          </p:stCondLst>
                                        </p:cTn>
                                        <p:tgtEl>
                                          <p:spTgt spid="16"/>
                                        </p:tgtEl>
                                      </p:cBhvr>
                                      <p:to x="100000" y="95000"/>
                                    </p:animScale>
                                    <p:animScale>
                                      <p:cBhvr>
                                        <p:cTn id="26" dur="166" decel="50000">
                                          <p:stCondLst>
                                            <p:cond delay="1834"/>
                                          </p:stCondLst>
                                        </p:cTn>
                                        <p:tgtEl>
                                          <p:spTgt spid="16"/>
                                        </p:tgtEl>
                                      </p:cBhvr>
                                      <p:to x="100000" y="100000"/>
                                    </p:animScale>
                                  </p:childTnLst>
                                </p:cTn>
                              </p:par>
                              <p:par>
                                <p:cTn id="27" presetID="26"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80">
                                          <p:stCondLst>
                                            <p:cond delay="0"/>
                                          </p:stCondLst>
                                        </p:cTn>
                                        <p:tgtEl>
                                          <p:spTgt spid="14"/>
                                        </p:tgtEl>
                                      </p:cBhvr>
                                    </p:animEffect>
                                    <p:anim calcmode="lin" valueType="num">
                                      <p:cBhvr>
                                        <p:cTn id="30"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35" dur="26">
                                          <p:stCondLst>
                                            <p:cond delay="650"/>
                                          </p:stCondLst>
                                        </p:cTn>
                                        <p:tgtEl>
                                          <p:spTgt spid="14"/>
                                        </p:tgtEl>
                                      </p:cBhvr>
                                      <p:to x="100000" y="60000"/>
                                    </p:animScale>
                                    <p:animScale>
                                      <p:cBhvr>
                                        <p:cTn id="36" dur="166" decel="50000">
                                          <p:stCondLst>
                                            <p:cond delay="676"/>
                                          </p:stCondLst>
                                        </p:cTn>
                                        <p:tgtEl>
                                          <p:spTgt spid="14"/>
                                        </p:tgtEl>
                                      </p:cBhvr>
                                      <p:to x="100000" y="100000"/>
                                    </p:animScale>
                                    <p:animScale>
                                      <p:cBhvr>
                                        <p:cTn id="37" dur="26">
                                          <p:stCondLst>
                                            <p:cond delay="1312"/>
                                          </p:stCondLst>
                                        </p:cTn>
                                        <p:tgtEl>
                                          <p:spTgt spid="14"/>
                                        </p:tgtEl>
                                      </p:cBhvr>
                                      <p:to x="100000" y="80000"/>
                                    </p:animScale>
                                    <p:animScale>
                                      <p:cBhvr>
                                        <p:cTn id="38" dur="166" decel="50000">
                                          <p:stCondLst>
                                            <p:cond delay="1338"/>
                                          </p:stCondLst>
                                        </p:cTn>
                                        <p:tgtEl>
                                          <p:spTgt spid="14"/>
                                        </p:tgtEl>
                                      </p:cBhvr>
                                      <p:to x="100000" y="100000"/>
                                    </p:animScale>
                                    <p:animScale>
                                      <p:cBhvr>
                                        <p:cTn id="39" dur="26">
                                          <p:stCondLst>
                                            <p:cond delay="1642"/>
                                          </p:stCondLst>
                                        </p:cTn>
                                        <p:tgtEl>
                                          <p:spTgt spid="14"/>
                                        </p:tgtEl>
                                      </p:cBhvr>
                                      <p:to x="100000" y="90000"/>
                                    </p:animScale>
                                    <p:animScale>
                                      <p:cBhvr>
                                        <p:cTn id="40" dur="166" decel="50000">
                                          <p:stCondLst>
                                            <p:cond delay="1668"/>
                                          </p:stCondLst>
                                        </p:cTn>
                                        <p:tgtEl>
                                          <p:spTgt spid="14"/>
                                        </p:tgtEl>
                                      </p:cBhvr>
                                      <p:to x="100000" y="100000"/>
                                    </p:animScale>
                                    <p:animScale>
                                      <p:cBhvr>
                                        <p:cTn id="41" dur="26">
                                          <p:stCondLst>
                                            <p:cond delay="1808"/>
                                          </p:stCondLst>
                                        </p:cTn>
                                        <p:tgtEl>
                                          <p:spTgt spid="14"/>
                                        </p:tgtEl>
                                      </p:cBhvr>
                                      <p:to x="100000" y="95000"/>
                                    </p:animScale>
                                    <p:animScale>
                                      <p:cBhvr>
                                        <p:cTn id="42" dur="166" decel="50000">
                                          <p:stCondLst>
                                            <p:cond delay="1834"/>
                                          </p:stCondLst>
                                        </p:cTn>
                                        <p:tgtEl>
                                          <p:spTgt spid="14"/>
                                        </p:tgtEl>
                                      </p:cBhvr>
                                      <p:to x="100000" y="100000"/>
                                    </p:animScale>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ipe(down)">
                                      <p:cBhvr>
                                        <p:cTn id="47" dur="580">
                                          <p:stCondLst>
                                            <p:cond delay="0"/>
                                          </p:stCondLst>
                                        </p:cTn>
                                        <p:tgtEl>
                                          <p:spTgt spid="18"/>
                                        </p:tgtEl>
                                      </p:cBhvr>
                                    </p:animEffect>
                                    <p:anim calcmode="lin" valueType="num">
                                      <p:cBhvr>
                                        <p:cTn id="48"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53" dur="26">
                                          <p:stCondLst>
                                            <p:cond delay="650"/>
                                          </p:stCondLst>
                                        </p:cTn>
                                        <p:tgtEl>
                                          <p:spTgt spid="18"/>
                                        </p:tgtEl>
                                      </p:cBhvr>
                                      <p:to x="100000" y="60000"/>
                                    </p:animScale>
                                    <p:animScale>
                                      <p:cBhvr>
                                        <p:cTn id="54" dur="166" decel="50000">
                                          <p:stCondLst>
                                            <p:cond delay="676"/>
                                          </p:stCondLst>
                                        </p:cTn>
                                        <p:tgtEl>
                                          <p:spTgt spid="18"/>
                                        </p:tgtEl>
                                      </p:cBhvr>
                                      <p:to x="100000" y="100000"/>
                                    </p:animScale>
                                    <p:animScale>
                                      <p:cBhvr>
                                        <p:cTn id="55" dur="26">
                                          <p:stCondLst>
                                            <p:cond delay="1312"/>
                                          </p:stCondLst>
                                        </p:cTn>
                                        <p:tgtEl>
                                          <p:spTgt spid="18"/>
                                        </p:tgtEl>
                                      </p:cBhvr>
                                      <p:to x="100000" y="80000"/>
                                    </p:animScale>
                                    <p:animScale>
                                      <p:cBhvr>
                                        <p:cTn id="56" dur="166" decel="50000">
                                          <p:stCondLst>
                                            <p:cond delay="1338"/>
                                          </p:stCondLst>
                                        </p:cTn>
                                        <p:tgtEl>
                                          <p:spTgt spid="18"/>
                                        </p:tgtEl>
                                      </p:cBhvr>
                                      <p:to x="100000" y="100000"/>
                                    </p:animScale>
                                    <p:animScale>
                                      <p:cBhvr>
                                        <p:cTn id="57" dur="26">
                                          <p:stCondLst>
                                            <p:cond delay="1642"/>
                                          </p:stCondLst>
                                        </p:cTn>
                                        <p:tgtEl>
                                          <p:spTgt spid="18"/>
                                        </p:tgtEl>
                                      </p:cBhvr>
                                      <p:to x="100000" y="90000"/>
                                    </p:animScale>
                                    <p:animScale>
                                      <p:cBhvr>
                                        <p:cTn id="58" dur="166" decel="50000">
                                          <p:stCondLst>
                                            <p:cond delay="1668"/>
                                          </p:stCondLst>
                                        </p:cTn>
                                        <p:tgtEl>
                                          <p:spTgt spid="18"/>
                                        </p:tgtEl>
                                      </p:cBhvr>
                                      <p:to x="100000" y="100000"/>
                                    </p:animScale>
                                    <p:animScale>
                                      <p:cBhvr>
                                        <p:cTn id="59" dur="26">
                                          <p:stCondLst>
                                            <p:cond delay="1808"/>
                                          </p:stCondLst>
                                        </p:cTn>
                                        <p:tgtEl>
                                          <p:spTgt spid="18"/>
                                        </p:tgtEl>
                                      </p:cBhvr>
                                      <p:to x="100000" y="95000"/>
                                    </p:animScale>
                                    <p:animScale>
                                      <p:cBhvr>
                                        <p:cTn id="60" dur="166" decel="50000">
                                          <p:stCondLst>
                                            <p:cond delay="1834"/>
                                          </p:stCondLst>
                                        </p:cTn>
                                        <p:tgtEl>
                                          <p:spTgt spid="18"/>
                                        </p:tgtEl>
                                      </p:cBhvr>
                                      <p:to x="100000" y="100000"/>
                                    </p:animScale>
                                  </p:childTnLst>
                                </p:cTn>
                              </p:par>
                              <p:par>
                                <p:cTn id="61" presetID="26" presetClass="entr" presetSubtype="0" fill="hold" grpId="0" nodeType="with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wipe(down)">
                                      <p:cBhvr>
                                        <p:cTn id="63" dur="580">
                                          <p:stCondLst>
                                            <p:cond delay="0"/>
                                          </p:stCondLst>
                                        </p:cTn>
                                        <p:tgtEl>
                                          <p:spTgt spid="17"/>
                                        </p:tgtEl>
                                      </p:cBhvr>
                                    </p:animEffect>
                                    <p:anim calcmode="lin" valueType="num">
                                      <p:cBhvr>
                                        <p:cTn id="64"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69" dur="26">
                                          <p:stCondLst>
                                            <p:cond delay="650"/>
                                          </p:stCondLst>
                                        </p:cTn>
                                        <p:tgtEl>
                                          <p:spTgt spid="17"/>
                                        </p:tgtEl>
                                      </p:cBhvr>
                                      <p:to x="100000" y="60000"/>
                                    </p:animScale>
                                    <p:animScale>
                                      <p:cBhvr>
                                        <p:cTn id="70" dur="166" decel="50000">
                                          <p:stCondLst>
                                            <p:cond delay="676"/>
                                          </p:stCondLst>
                                        </p:cTn>
                                        <p:tgtEl>
                                          <p:spTgt spid="17"/>
                                        </p:tgtEl>
                                      </p:cBhvr>
                                      <p:to x="100000" y="100000"/>
                                    </p:animScale>
                                    <p:animScale>
                                      <p:cBhvr>
                                        <p:cTn id="71" dur="26">
                                          <p:stCondLst>
                                            <p:cond delay="1312"/>
                                          </p:stCondLst>
                                        </p:cTn>
                                        <p:tgtEl>
                                          <p:spTgt spid="17"/>
                                        </p:tgtEl>
                                      </p:cBhvr>
                                      <p:to x="100000" y="80000"/>
                                    </p:animScale>
                                    <p:animScale>
                                      <p:cBhvr>
                                        <p:cTn id="72" dur="166" decel="50000">
                                          <p:stCondLst>
                                            <p:cond delay="1338"/>
                                          </p:stCondLst>
                                        </p:cTn>
                                        <p:tgtEl>
                                          <p:spTgt spid="17"/>
                                        </p:tgtEl>
                                      </p:cBhvr>
                                      <p:to x="100000" y="100000"/>
                                    </p:animScale>
                                    <p:animScale>
                                      <p:cBhvr>
                                        <p:cTn id="73" dur="26">
                                          <p:stCondLst>
                                            <p:cond delay="1642"/>
                                          </p:stCondLst>
                                        </p:cTn>
                                        <p:tgtEl>
                                          <p:spTgt spid="17"/>
                                        </p:tgtEl>
                                      </p:cBhvr>
                                      <p:to x="100000" y="90000"/>
                                    </p:animScale>
                                    <p:animScale>
                                      <p:cBhvr>
                                        <p:cTn id="74" dur="166" decel="50000">
                                          <p:stCondLst>
                                            <p:cond delay="1668"/>
                                          </p:stCondLst>
                                        </p:cTn>
                                        <p:tgtEl>
                                          <p:spTgt spid="17"/>
                                        </p:tgtEl>
                                      </p:cBhvr>
                                      <p:to x="100000" y="100000"/>
                                    </p:animScale>
                                    <p:animScale>
                                      <p:cBhvr>
                                        <p:cTn id="75" dur="26">
                                          <p:stCondLst>
                                            <p:cond delay="1808"/>
                                          </p:stCondLst>
                                        </p:cTn>
                                        <p:tgtEl>
                                          <p:spTgt spid="17"/>
                                        </p:tgtEl>
                                      </p:cBhvr>
                                      <p:to x="100000" y="95000"/>
                                    </p:animScale>
                                    <p:animScale>
                                      <p:cBhvr>
                                        <p:cTn id="76"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0" grpId="0" animBg="1"/>
      <p:bldP spid="14" grpId="0" animBg="1"/>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8"/>
          <p:cNvSpPr txBox="1">
            <a:spLocks noChangeArrowheads="1"/>
          </p:cNvSpPr>
          <p:nvPr/>
        </p:nvSpPr>
        <p:spPr bwMode="auto">
          <a:xfrm>
            <a:off x="6176050" y="4387514"/>
            <a:ext cx="1524000" cy="338554"/>
          </a:xfrm>
          <a:prstGeom prst="rect">
            <a:avLst/>
          </a:prstGeom>
          <a:noFill/>
          <a:ln w="9525">
            <a:noFill/>
            <a:miter lim="800000"/>
            <a:headEnd/>
            <a:tailEnd/>
          </a:ln>
        </p:spPr>
        <p:txBody>
          <a:bodyPr>
            <a:spAutoFit/>
            <a:scene3d>
              <a:camera prst="orthographicFront"/>
              <a:lightRig rig="threePt" dir="t"/>
            </a:scene3d>
            <a:sp3d extrusionH="57150">
              <a:bevelT w="38100" h="38100" prst="angle"/>
            </a:sp3d>
          </a:bodyPr>
          <a:lstStyle/>
          <a:p>
            <a:pPr algn="ctr">
              <a:defRPr/>
            </a:pPr>
            <a:r>
              <a:rPr lang="en-US" sz="1600" b="1" dirty="0" err="1">
                <a:latin typeface="Tahoma" panose="020B0604030504040204" pitchFamily="34" charset="0"/>
                <a:ea typeface="Tahoma" panose="020B0604030504040204" pitchFamily="34" charset="0"/>
                <a:cs typeface="Tahoma" panose="020B0604030504040204" pitchFamily="34" charset="0"/>
              </a:rPr>
              <a:t>Bài</a:t>
            </a:r>
            <a:r>
              <a:rPr lang="en-US" sz="1600" b="1" dirty="0">
                <a:latin typeface="Tahoma" panose="020B0604030504040204" pitchFamily="34" charset="0"/>
                <a:ea typeface="Tahoma" panose="020B0604030504040204" pitchFamily="34" charset="0"/>
                <a:cs typeface="Tahoma" panose="020B0604030504040204" pitchFamily="34" charset="0"/>
              </a:rPr>
              <a:t> 10</a:t>
            </a:r>
          </a:p>
        </p:txBody>
      </p:sp>
      <p:sp>
        <p:nvSpPr>
          <p:cNvPr id="20" name="TextBox 8"/>
          <p:cNvSpPr txBox="1">
            <a:spLocks noChangeArrowheads="1"/>
          </p:cNvSpPr>
          <p:nvPr/>
        </p:nvSpPr>
        <p:spPr bwMode="auto">
          <a:xfrm>
            <a:off x="8229600" y="4391143"/>
            <a:ext cx="1524000" cy="338554"/>
          </a:xfrm>
          <a:prstGeom prst="rect">
            <a:avLst/>
          </a:prstGeom>
          <a:noFill/>
          <a:ln w="9525">
            <a:noFill/>
            <a:miter lim="800000"/>
            <a:headEnd/>
            <a:tailEnd/>
          </a:ln>
        </p:spPr>
        <p:txBody>
          <a:bodyPr>
            <a:spAutoFit/>
            <a:scene3d>
              <a:camera prst="orthographicFront"/>
              <a:lightRig rig="threePt" dir="t"/>
            </a:scene3d>
            <a:sp3d extrusionH="57150">
              <a:bevelT w="38100" h="38100" prst="angle"/>
            </a:sp3d>
          </a:bodyPr>
          <a:lstStyle/>
          <a:p>
            <a:pPr algn="ctr">
              <a:defRPr/>
            </a:pPr>
            <a:r>
              <a:rPr lang="en-US" sz="1600" b="1" dirty="0" err="1">
                <a:latin typeface="Tahoma" panose="020B0604030504040204" pitchFamily="34" charset="0"/>
                <a:ea typeface="Tahoma" panose="020B0604030504040204" pitchFamily="34" charset="0"/>
                <a:cs typeface="Tahoma" panose="020B0604030504040204" pitchFamily="34" charset="0"/>
              </a:rPr>
              <a:t>Bài</a:t>
            </a:r>
            <a:r>
              <a:rPr lang="en-US" sz="1600" b="1" dirty="0">
                <a:latin typeface="Tahoma" panose="020B0604030504040204" pitchFamily="34" charset="0"/>
                <a:ea typeface="Tahoma" panose="020B0604030504040204" pitchFamily="34" charset="0"/>
                <a:cs typeface="Tahoma" panose="020B0604030504040204" pitchFamily="34" charset="0"/>
              </a:rPr>
              <a:t> 11</a:t>
            </a:r>
          </a:p>
        </p:txBody>
      </p:sp>
      <p:sp>
        <p:nvSpPr>
          <p:cNvPr id="21" name="TextBox 8"/>
          <p:cNvSpPr txBox="1">
            <a:spLocks noChangeArrowheads="1"/>
          </p:cNvSpPr>
          <p:nvPr/>
        </p:nvSpPr>
        <p:spPr bwMode="auto">
          <a:xfrm>
            <a:off x="10243271" y="4372999"/>
            <a:ext cx="1524000" cy="338554"/>
          </a:xfrm>
          <a:prstGeom prst="rect">
            <a:avLst/>
          </a:prstGeom>
          <a:noFill/>
          <a:ln w="9525">
            <a:noFill/>
            <a:miter lim="800000"/>
            <a:headEnd/>
            <a:tailEnd/>
          </a:ln>
        </p:spPr>
        <p:txBody>
          <a:bodyPr>
            <a:spAutoFit/>
            <a:scene3d>
              <a:camera prst="orthographicFront"/>
              <a:lightRig rig="threePt" dir="t"/>
            </a:scene3d>
            <a:sp3d extrusionH="57150">
              <a:bevelT w="38100" h="38100" prst="angle"/>
            </a:sp3d>
          </a:bodyPr>
          <a:lstStyle/>
          <a:p>
            <a:pPr algn="ctr">
              <a:defRPr/>
            </a:pPr>
            <a:r>
              <a:rPr lang="en-US" sz="1600" b="1" dirty="0" err="1">
                <a:latin typeface="Tahoma" panose="020B0604030504040204" pitchFamily="34" charset="0"/>
                <a:ea typeface="Tahoma" panose="020B0604030504040204" pitchFamily="34" charset="0"/>
                <a:cs typeface="Tahoma" panose="020B0604030504040204" pitchFamily="34" charset="0"/>
              </a:rPr>
              <a:t>Bài</a:t>
            </a:r>
            <a:r>
              <a:rPr lang="en-US" sz="1600" b="1" dirty="0">
                <a:latin typeface="Tahoma" panose="020B0604030504040204" pitchFamily="34" charset="0"/>
                <a:ea typeface="Tahoma" panose="020B0604030504040204" pitchFamily="34" charset="0"/>
                <a:cs typeface="Tahoma" panose="020B0604030504040204" pitchFamily="34" charset="0"/>
              </a:rPr>
              <a:t> 12</a:t>
            </a:r>
          </a:p>
        </p:txBody>
      </p:sp>
      <p:sp>
        <p:nvSpPr>
          <p:cNvPr id="25" name="Rectangle 24"/>
          <p:cNvSpPr/>
          <p:nvPr/>
        </p:nvSpPr>
        <p:spPr>
          <a:xfrm>
            <a:off x="6093406" y="4687409"/>
            <a:ext cx="1571986" cy="1927063"/>
          </a:xfrm>
          <a:prstGeom prst="rect">
            <a:avLst/>
          </a:prstGeom>
          <a:ln>
            <a:solidFill>
              <a:srgbClr val="002060"/>
            </a:solidFill>
          </a:ln>
        </p:spPr>
        <p:txBody>
          <a:bodyPr anchor="ctr">
            <a:noAutofit/>
            <a:scene3d>
              <a:camera prst="orthographicFront"/>
              <a:lightRig rig="threePt" dir="t"/>
            </a:scene3d>
            <a:sp3d extrusionH="57150">
              <a:bevelT w="38100" h="38100" prst="angle"/>
            </a:sp3d>
          </a:bodyPr>
          <a:lstStyle/>
          <a:p>
            <a:pPr algn="ctr">
              <a:defRPr/>
            </a:pPr>
            <a:endParaRPr lang="en-US" sz="1600" dirty="0">
              <a:solidFill>
                <a:srgbClr val="0000CC"/>
              </a:solidFill>
            </a:endParaRPr>
          </a:p>
        </p:txBody>
      </p:sp>
      <p:sp>
        <p:nvSpPr>
          <p:cNvPr id="26" name="Rectangle 25"/>
          <p:cNvSpPr/>
          <p:nvPr/>
        </p:nvSpPr>
        <p:spPr>
          <a:xfrm>
            <a:off x="8144553" y="4680709"/>
            <a:ext cx="1609047" cy="1933760"/>
          </a:xfrm>
          <a:prstGeom prst="rect">
            <a:avLst/>
          </a:prstGeom>
          <a:ln>
            <a:solidFill>
              <a:srgbClr val="002060"/>
            </a:solidFill>
          </a:ln>
        </p:spPr>
        <p:txBody>
          <a:bodyPr anchor="ctr">
            <a:noAutofit/>
            <a:scene3d>
              <a:camera prst="orthographicFront"/>
              <a:lightRig rig="threePt" dir="t"/>
            </a:scene3d>
            <a:sp3d extrusionH="57150">
              <a:bevelT w="38100" h="38100" prst="angle"/>
            </a:sp3d>
          </a:bodyPr>
          <a:lstStyle/>
          <a:p>
            <a:pPr algn="ctr">
              <a:defRPr/>
            </a:pPr>
            <a:endParaRPr lang="en-US" sz="1600" dirty="0">
              <a:solidFill>
                <a:srgbClr val="0000CC"/>
              </a:solidFill>
            </a:endParaRPr>
          </a:p>
        </p:txBody>
      </p:sp>
      <p:sp>
        <p:nvSpPr>
          <p:cNvPr id="27" name="Rectangle 26"/>
          <p:cNvSpPr/>
          <p:nvPr/>
        </p:nvSpPr>
        <p:spPr>
          <a:xfrm>
            <a:off x="10281561" y="4672896"/>
            <a:ext cx="1529439" cy="1941577"/>
          </a:xfrm>
          <a:prstGeom prst="rect">
            <a:avLst/>
          </a:prstGeom>
          <a:ln>
            <a:solidFill>
              <a:srgbClr val="002060"/>
            </a:solidFill>
          </a:ln>
        </p:spPr>
        <p:txBody>
          <a:bodyPr anchor="ctr">
            <a:noAutofit/>
            <a:scene3d>
              <a:camera prst="orthographicFront"/>
              <a:lightRig rig="threePt" dir="t"/>
            </a:scene3d>
            <a:sp3d extrusionH="57150">
              <a:bevelT w="38100" h="38100" prst="angle"/>
            </a:sp3d>
          </a:bodyPr>
          <a:lstStyle/>
          <a:p>
            <a:pPr algn="ctr">
              <a:defRPr/>
            </a:pPr>
            <a:endParaRPr lang="en-US" sz="1600" dirty="0">
              <a:solidFill>
                <a:srgbClr val="0000CC"/>
              </a:solidFill>
            </a:endParaRPr>
          </a:p>
        </p:txBody>
      </p:sp>
      <p:sp>
        <p:nvSpPr>
          <p:cNvPr id="30" name="TextBox 29"/>
          <p:cNvSpPr txBox="1"/>
          <p:nvPr/>
        </p:nvSpPr>
        <p:spPr>
          <a:xfrm>
            <a:off x="10193161" y="4637782"/>
            <a:ext cx="1617839" cy="1077218"/>
          </a:xfrm>
          <a:prstGeom prst="rect">
            <a:avLst/>
          </a:prstGeom>
          <a:noFill/>
          <a:ln w="50800" cmpd="thinThick">
            <a:noFill/>
          </a:ln>
        </p:spPr>
        <p:txBody>
          <a:bodyPr wrap="square" rtlCol="0" anchor="ctr">
            <a:spAutoFit/>
          </a:bodyPr>
          <a:lstStyle/>
          <a:p>
            <a:pPr algn="ctr">
              <a:defRPr/>
            </a:pP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Dự</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đoán</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để</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tránh</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các</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tình</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huống</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nguy</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hiểm</a:t>
            </a:r>
            <a:endPar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35" name="TextBox 34"/>
          <p:cNvSpPr txBox="1"/>
          <p:nvPr/>
        </p:nvSpPr>
        <p:spPr>
          <a:xfrm>
            <a:off x="8109895" y="4694933"/>
            <a:ext cx="1597221" cy="830997"/>
          </a:xfrm>
          <a:prstGeom prst="rect">
            <a:avLst/>
          </a:prstGeom>
          <a:noFill/>
          <a:ln w="50800" cmpd="thinThick">
            <a:noFill/>
          </a:ln>
        </p:spPr>
        <p:txBody>
          <a:bodyPr wrap="square" rtlCol="0">
            <a:spAutoFit/>
          </a:bodyPr>
          <a:lstStyle/>
          <a:p>
            <a:pPr algn="ctr"/>
            <a:r>
              <a:rPr lang="en-US" sz="1600">
                <a:solidFill>
                  <a:srgbClr val="0000CC"/>
                </a:solidFill>
                <a:latin typeface="Tahoma" panose="020B0604030504040204" pitchFamily="34" charset="0"/>
                <a:ea typeface="Tahoma" panose="020B0604030504040204" pitchFamily="34" charset="0"/>
                <a:cs typeface="Tahoma" panose="020B0604030504040204" pitchFamily="34" charset="0"/>
              </a:rPr>
              <a:t>Phòng tránh va chạm khi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tầm</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err="1">
                <a:solidFill>
                  <a:srgbClr val="0000CC"/>
                </a:solidFill>
                <a:latin typeface="Tahoma" panose="020B0604030504040204" pitchFamily="34" charset="0"/>
                <a:ea typeface="Tahoma" panose="020B0604030504040204" pitchFamily="34" charset="0"/>
                <a:cs typeface="Tahoma" panose="020B0604030504040204" pitchFamily="34" charset="0"/>
              </a:rPr>
              <a:t>nhìn</a:t>
            </a:r>
            <a:r>
              <a:rPr lang="en-US" sz="1600">
                <a:solidFill>
                  <a:srgbClr val="0000CC"/>
                </a:solidFill>
                <a:latin typeface="Tahoma" panose="020B0604030504040204" pitchFamily="34" charset="0"/>
                <a:ea typeface="Tahoma" panose="020B0604030504040204" pitchFamily="34" charset="0"/>
                <a:cs typeface="Tahoma" panose="020B0604030504040204" pitchFamily="34" charset="0"/>
              </a:rPr>
              <a:t> bị hạn chế</a:t>
            </a:r>
            <a:endPar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36" name="Rectangle 35"/>
          <p:cNvSpPr/>
          <p:nvPr/>
        </p:nvSpPr>
        <p:spPr>
          <a:xfrm>
            <a:off x="6141045" y="4699981"/>
            <a:ext cx="1538238" cy="830997"/>
          </a:xfrm>
          <a:prstGeom prst="rect">
            <a:avLst/>
          </a:prstGeom>
        </p:spPr>
        <p:txBody>
          <a:bodyPr wrap="square">
            <a:spAutoFit/>
          </a:bodyPr>
          <a:lstStyle/>
          <a:p>
            <a:pPr algn="ctr">
              <a:defRPr/>
            </a:pPr>
            <a:r>
              <a:rPr lang="en-US" sz="1600">
                <a:solidFill>
                  <a:srgbClr val="0000CC"/>
                </a:solidFill>
                <a:latin typeface="Tahoma" panose="020B0604030504040204" pitchFamily="34" charset="0"/>
                <a:ea typeface="Tahoma" panose="020B0604030504040204" pitchFamily="34" charset="0"/>
                <a:cs typeface="Tahoma" panose="020B0604030504040204" pitchFamily="34" charset="0"/>
              </a:rPr>
              <a:t>Điều khiển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xe</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err="1">
                <a:solidFill>
                  <a:srgbClr val="0000CC"/>
                </a:solidFill>
                <a:latin typeface="Tahoma" panose="020B0604030504040204" pitchFamily="34" charset="0"/>
                <a:ea typeface="Tahoma" panose="020B0604030504040204" pitchFamily="34" charset="0"/>
                <a:cs typeface="Tahoma" panose="020B0604030504040204" pitchFamily="34" charset="0"/>
              </a:rPr>
              <a:t>đạp</a:t>
            </a:r>
            <a:r>
              <a:rPr lang="en-US" sz="1600">
                <a:solidFill>
                  <a:srgbClr val="0000CC"/>
                </a:solidFill>
                <a:latin typeface="Tahoma" panose="020B0604030504040204" pitchFamily="34" charset="0"/>
                <a:ea typeface="Tahoma" panose="020B0604030504040204" pitchFamily="34" charset="0"/>
                <a:cs typeface="Tahoma" panose="020B0604030504040204" pitchFamily="34" charset="0"/>
              </a:rPr>
              <a:t> chuyển hướng an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toàn</a:t>
            </a:r>
            <a:endPar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pic>
        <p:nvPicPr>
          <p:cNvPr id="65" name="Picture 6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5697986"/>
            <a:ext cx="1261744" cy="871461"/>
          </a:xfrm>
          <a:prstGeom prst="rect">
            <a:avLst/>
          </a:prstGeom>
        </p:spPr>
      </p:pic>
      <p:pic>
        <p:nvPicPr>
          <p:cNvPr id="66" name="Picture 6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8248" y="5676922"/>
            <a:ext cx="1203676" cy="831355"/>
          </a:xfrm>
          <a:prstGeom prst="rect">
            <a:avLst/>
          </a:prstGeom>
        </p:spPr>
      </p:pic>
      <p:pic>
        <p:nvPicPr>
          <p:cNvPr id="67" name="Picture 6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23980" y="5677262"/>
            <a:ext cx="1283918" cy="886777"/>
          </a:xfrm>
          <a:prstGeom prst="rect">
            <a:avLst/>
          </a:prstGeom>
        </p:spPr>
      </p:pic>
      <p:sp>
        <p:nvSpPr>
          <p:cNvPr id="3" name="Rectangle 27"/>
          <p:cNvSpPr>
            <a:spLocks noChangeArrowheads="1"/>
          </p:cNvSpPr>
          <p:nvPr/>
        </p:nvSpPr>
        <p:spPr bwMode="auto">
          <a:xfrm>
            <a:off x="1066800" y="698275"/>
            <a:ext cx="10363199" cy="968994"/>
          </a:xfrm>
          <a:prstGeom prst="rect">
            <a:avLst/>
          </a:prstGeom>
          <a:solidFill>
            <a:srgbClr val="FF3399"/>
          </a:solidFill>
          <a:ln w="9525" algn="ctr">
            <a:noFill/>
            <a:miter lim="800000"/>
            <a:headEnd/>
            <a:tailEnd/>
          </a:ln>
        </p:spPr>
        <p:txBody>
          <a:bodyPr wrap="none" anchor="ctr"/>
          <a:lstStyle/>
          <a:p>
            <a:pPr algn="ctr">
              <a:defRPr/>
            </a:pPr>
            <a:endParaRPr lang="en-US" b="1" dirty="0">
              <a:latin typeface="Tahoma" pitchFamily="34" charset="0"/>
              <a:cs typeface="Tahoma" pitchFamily="34" charset="0"/>
            </a:endParaRPr>
          </a:p>
        </p:txBody>
      </p:sp>
      <p:sp>
        <p:nvSpPr>
          <p:cNvPr id="4" name="TextBox 8"/>
          <p:cNvSpPr txBox="1">
            <a:spLocks noChangeArrowheads="1"/>
          </p:cNvSpPr>
          <p:nvPr/>
        </p:nvSpPr>
        <p:spPr bwMode="auto">
          <a:xfrm>
            <a:off x="2211732" y="2041660"/>
            <a:ext cx="1445867" cy="338554"/>
          </a:xfrm>
          <a:prstGeom prst="rect">
            <a:avLst/>
          </a:prstGeom>
          <a:noFill/>
          <a:ln w="9525">
            <a:noFill/>
            <a:miter lim="800000"/>
            <a:headEnd/>
            <a:tailEnd/>
          </a:ln>
        </p:spPr>
        <p:txBody>
          <a:bodyPr wrap="square">
            <a:spAutoFit/>
            <a:scene3d>
              <a:camera prst="orthographicFront"/>
              <a:lightRig rig="threePt" dir="t"/>
            </a:scene3d>
            <a:sp3d extrusionH="57150">
              <a:bevelT w="38100" h="38100" prst="angle"/>
            </a:sp3d>
          </a:bodyPr>
          <a:lstStyle/>
          <a:p>
            <a:pPr algn="ctr">
              <a:defRPr/>
            </a:pPr>
            <a:r>
              <a:rPr lang="en-US" sz="1600" b="1" dirty="0" err="1">
                <a:latin typeface="Tahoma" panose="020B0604030504040204" pitchFamily="34" charset="0"/>
                <a:ea typeface="Tahoma" panose="020B0604030504040204" pitchFamily="34" charset="0"/>
                <a:cs typeface="Tahoma" panose="020B0604030504040204" pitchFamily="34" charset="0"/>
              </a:rPr>
              <a:t>Bài</a:t>
            </a:r>
            <a:r>
              <a:rPr lang="en-US" sz="1600" b="1" dirty="0">
                <a:latin typeface="Tahoma" panose="020B0604030504040204" pitchFamily="34" charset="0"/>
                <a:ea typeface="Tahoma" panose="020B0604030504040204" pitchFamily="34" charset="0"/>
                <a:cs typeface="Tahoma" panose="020B0604030504040204" pitchFamily="34" charset="0"/>
              </a:rPr>
              <a:t> 2</a:t>
            </a:r>
          </a:p>
        </p:txBody>
      </p:sp>
      <p:sp>
        <p:nvSpPr>
          <p:cNvPr id="5" name="Rectangle 4"/>
          <p:cNvSpPr/>
          <p:nvPr/>
        </p:nvSpPr>
        <p:spPr>
          <a:xfrm>
            <a:off x="2223652" y="2380367"/>
            <a:ext cx="1494145" cy="1909344"/>
          </a:xfrm>
          <a:prstGeom prst="rect">
            <a:avLst/>
          </a:prstGeom>
          <a:ln>
            <a:solidFill>
              <a:srgbClr val="002060"/>
            </a:solidFill>
          </a:ln>
        </p:spPr>
        <p:txBody>
          <a:bodyPr anchor="ctr">
            <a:noAutofit/>
            <a:scene3d>
              <a:camera prst="orthographicFront"/>
              <a:lightRig rig="threePt" dir="t"/>
            </a:scene3d>
            <a:sp3d extrusionH="57150">
              <a:bevelT w="38100" h="38100" prst="angle"/>
            </a:sp3d>
          </a:bodyPr>
          <a:lstStyle/>
          <a:p>
            <a:pPr algn="ctr">
              <a:defRPr/>
            </a:pPr>
            <a:endParaRPr lang="en-US" sz="14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6" name="TextBox 8"/>
          <p:cNvSpPr txBox="1">
            <a:spLocks noChangeArrowheads="1"/>
          </p:cNvSpPr>
          <p:nvPr/>
        </p:nvSpPr>
        <p:spPr bwMode="auto">
          <a:xfrm>
            <a:off x="435683" y="2032774"/>
            <a:ext cx="1393117" cy="336807"/>
          </a:xfrm>
          <a:prstGeom prst="rect">
            <a:avLst/>
          </a:prstGeom>
          <a:noFill/>
          <a:ln w="9525">
            <a:noFill/>
            <a:miter lim="800000"/>
            <a:headEnd/>
            <a:tailEnd/>
          </a:ln>
        </p:spPr>
        <p:txBody>
          <a:bodyPr wrap="square">
            <a:spAutoFit/>
            <a:scene3d>
              <a:camera prst="orthographicFront"/>
              <a:lightRig rig="threePt" dir="t"/>
            </a:scene3d>
            <a:sp3d extrusionH="57150">
              <a:bevelT w="38100" h="38100" prst="angle"/>
            </a:sp3d>
          </a:bodyPr>
          <a:lstStyle/>
          <a:p>
            <a:pPr algn="ctr">
              <a:defRPr/>
            </a:pPr>
            <a:r>
              <a:rPr lang="en-US" sz="1600" b="1" dirty="0" err="1">
                <a:latin typeface="Tahoma" panose="020B0604030504040204" pitchFamily="34" charset="0"/>
                <a:ea typeface="Tahoma" panose="020B0604030504040204" pitchFamily="34" charset="0"/>
                <a:cs typeface="Tahoma" panose="020B0604030504040204" pitchFamily="34" charset="0"/>
              </a:rPr>
              <a:t>Bài</a:t>
            </a:r>
            <a:r>
              <a:rPr lang="en-US" sz="1600" b="1" dirty="0">
                <a:latin typeface="Tahoma" panose="020B0604030504040204" pitchFamily="34" charset="0"/>
                <a:ea typeface="Tahoma" panose="020B0604030504040204" pitchFamily="34" charset="0"/>
                <a:cs typeface="Tahoma" panose="020B0604030504040204" pitchFamily="34" charset="0"/>
              </a:rPr>
              <a:t> 1</a:t>
            </a:r>
          </a:p>
        </p:txBody>
      </p:sp>
      <p:sp>
        <p:nvSpPr>
          <p:cNvPr id="7" name="Rectangle 6"/>
          <p:cNvSpPr/>
          <p:nvPr/>
        </p:nvSpPr>
        <p:spPr>
          <a:xfrm>
            <a:off x="346690" y="2376247"/>
            <a:ext cx="1520346" cy="1913244"/>
          </a:xfrm>
          <a:prstGeom prst="rect">
            <a:avLst/>
          </a:prstGeom>
          <a:ln>
            <a:solidFill>
              <a:srgbClr val="002060"/>
            </a:solidFill>
          </a:ln>
        </p:spPr>
        <p:txBody>
          <a:bodyPr anchor="ctr">
            <a:noAutofit/>
            <a:scene3d>
              <a:camera prst="orthographicFront"/>
              <a:lightRig rig="threePt" dir="t"/>
            </a:scene3d>
            <a:sp3d extrusionH="57150">
              <a:bevelT w="38100" h="38100" prst="angle"/>
            </a:sp3d>
          </a:bodyPr>
          <a:lstStyle/>
          <a:p>
            <a:pPr algn="ctr">
              <a:defRPr/>
            </a:pPr>
            <a:endParaRPr lang="en-US" sz="14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8" name="TextBox 8"/>
          <p:cNvSpPr txBox="1">
            <a:spLocks noChangeArrowheads="1"/>
          </p:cNvSpPr>
          <p:nvPr/>
        </p:nvSpPr>
        <p:spPr bwMode="auto">
          <a:xfrm>
            <a:off x="4084442" y="2031026"/>
            <a:ext cx="1579202" cy="338554"/>
          </a:xfrm>
          <a:prstGeom prst="rect">
            <a:avLst/>
          </a:prstGeom>
          <a:noFill/>
          <a:ln w="9525">
            <a:noFill/>
            <a:miter lim="800000"/>
            <a:headEnd/>
            <a:tailEnd/>
          </a:ln>
        </p:spPr>
        <p:txBody>
          <a:bodyPr wrap="square">
            <a:spAutoFit/>
            <a:scene3d>
              <a:camera prst="orthographicFront"/>
              <a:lightRig rig="threePt" dir="t"/>
            </a:scene3d>
            <a:sp3d extrusionH="57150">
              <a:bevelT w="38100" h="38100" prst="angle"/>
            </a:sp3d>
          </a:bodyPr>
          <a:lstStyle/>
          <a:p>
            <a:pPr algn="ctr">
              <a:defRPr/>
            </a:pPr>
            <a:r>
              <a:rPr lang="en-US" sz="1600" b="1" dirty="0" err="1">
                <a:latin typeface="Tahoma" panose="020B0604030504040204" pitchFamily="34" charset="0"/>
                <a:ea typeface="Tahoma" panose="020B0604030504040204" pitchFamily="34" charset="0"/>
                <a:cs typeface="Tahoma" panose="020B0604030504040204" pitchFamily="34" charset="0"/>
              </a:rPr>
              <a:t>Bài</a:t>
            </a:r>
            <a:r>
              <a:rPr lang="en-US" sz="1600" b="1" dirty="0">
                <a:latin typeface="Tahoma" panose="020B0604030504040204" pitchFamily="34" charset="0"/>
                <a:ea typeface="Tahoma" panose="020B0604030504040204" pitchFamily="34" charset="0"/>
                <a:cs typeface="Tahoma" panose="020B0604030504040204" pitchFamily="34" charset="0"/>
              </a:rPr>
              <a:t> 3</a:t>
            </a:r>
          </a:p>
        </p:txBody>
      </p:sp>
      <p:sp>
        <p:nvSpPr>
          <p:cNvPr id="9" name="Rectangle 8"/>
          <p:cNvSpPr/>
          <p:nvPr/>
        </p:nvSpPr>
        <p:spPr>
          <a:xfrm>
            <a:off x="4062494" y="2386132"/>
            <a:ext cx="1570812" cy="1903888"/>
          </a:xfrm>
          <a:prstGeom prst="rect">
            <a:avLst/>
          </a:prstGeom>
          <a:ln>
            <a:solidFill>
              <a:srgbClr val="002060"/>
            </a:solidFill>
          </a:ln>
        </p:spPr>
        <p:txBody>
          <a:bodyPr>
            <a:noAutofit/>
            <a:scene3d>
              <a:camera prst="orthographicFront"/>
              <a:lightRig rig="threePt" dir="t"/>
            </a:scene3d>
            <a:sp3d extrusionH="57150">
              <a:bevelT w="38100" h="38100" prst="angle"/>
            </a:sp3d>
          </a:bodyPr>
          <a:lstStyle/>
          <a:p>
            <a:pPr algn="ctr">
              <a:defRPr/>
            </a:pPr>
            <a:endParaRPr lang="en-US" sz="14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10" name="TextBox 8"/>
          <p:cNvSpPr txBox="1">
            <a:spLocks noChangeArrowheads="1"/>
          </p:cNvSpPr>
          <p:nvPr/>
        </p:nvSpPr>
        <p:spPr bwMode="auto">
          <a:xfrm>
            <a:off x="6095844" y="2031027"/>
            <a:ext cx="1524000" cy="338554"/>
          </a:xfrm>
          <a:prstGeom prst="rect">
            <a:avLst/>
          </a:prstGeom>
          <a:noFill/>
          <a:ln w="9525">
            <a:noFill/>
            <a:miter lim="800000"/>
            <a:headEnd/>
            <a:tailEnd/>
          </a:ln>
        </p:spPr>
        <p:txBody>
          <a:bodyPr>
            <a:spAutoFit/>
            <a:scene3d>
              <a:camera prst="orthographicFront"/>
              <a:lightRig rig="threePt" dir="t"/>
            </a:scene3d>
            <a:sp3d extrusionH="57150">
              <a:bevelT w="38100" h="38100" prst="angle"/>
            </a:sp3d>
          </a:bodyPr>
          <a:lstStyle/>
          <a:p>
            <a:pPr algn="ctr">
              <a:defRPr/>
            </a:pPr>
            <a:r>
              <a:rPr lang="en-US" sz="1600" b="1" dirty="0" err="1">
                <a:latin typeface="Tahoma" panose="020B0604030504040204" pitchFamily="34" charset="0"/>
                <a:ea typeface="Tahoma" panose="020B0604030504040204" pitchFamily="34" charset="0"/>
                <a:cs typeface="Tahoma" panose="020B0604030504040204" pitchFamily="34" charset="0"/>
              </a:rPr>
              <a:t>Bài</a:t>
            </a:r>
            <a:r>
              <a:rPr lang="en-US" sz="1600" b="1" dirty="0">
                <a:latin typeface="Tahoma" panose="020B0604030504040204" pitchFamily="34" charset="0"/>
                <a:ea typeface="Tahoma" panose="020B0604030504040204" pitchFamily="34" charset="0"/>
                <a:cs typeface="Tahoma" panose="020B0604030504040204" pitchFamily="34" charset="0"/>
              </a:rPr>
              <a:t> 4</a:t>
            </a:r>
          </a:p>
        </p:txBody>
      </p:sp>
      <p:sp>
        <p:nvSpPr>
          <p:cNvPr id="11" name="Rectangle 10"/>
          <p:cNvSpPr/>
          <p:nvPr/>
        </p:nvSpPr>
        <p:spPr>
          <a:xfrm>
            <a:off x="6112990" y="2386131"/>
            <a:ext cx="1587060" cy="1903244"/>
          </a:xfrm>
          <a:prstGeom prst="rect">
            <a:avLst/>
          </a:prstGeom>
          <a:ln>
            <a:solidFill>
              <a:srgbClr val="002060"/>
            </a:solidFill>
          </a:ln>
        </p:spPr>
        <p:txBody>
          <a:bodyPr>
            <a:noAutofit/>
            <a:scene3d>
              <a:camera prst="orthographicFront"/>
              <a:lightRig rig="threePt" dir="t"/>
            </a:scene3d>
            <a:sp3d extrusionH="57150">
              <a:bevelT w="38100" h="38100" prst="angle"/>
            </a:sp3d>
          </a:bodyPr>
          <a:lstStyle/>
          <a:p>
            <a:pPr algn="ctr">
              <a:defRPr/>
            </a:pPr>
            <a:endParaRPr lang="en-US" sz="14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12" name="TextBox 8"/>
          <p:cNvSpPr txBox="1">
            <a:spLocks noChangeArrowheads="1"/>
          </p:cNvSpPr>
          <p:nvPr/>
        </p:nvSpPr>
        <p:spPr bwMode="auto">
          <a:xfrm>
            <a:off x="8149393" y="2002758"/>
            <a:ext cx="1524000" cy="338554"/>
          </a:xfrm>
          <a:prstGeom prst="rect">
            <a:avLst/>
          </a:prstGeom>
          <a:noFill/>
          <a:ln w="9525">
            <a:noFill/>
            <a:miter lim="800000"/>
            <a:headEnd/>
            <a:tailEnd/>
          </a:ln>
        </p:spPr>
        <p:txBody>
          <a:bodyPr>
            <a:spAutoFit/>
            <a:scene3d>
              <a:camera prst="orthographicFront"/>
              <a:lightRig rig="threePt" dir="t"/>
            </a:scene3d>
            <a:sp3d extrusionH="57150">
              <a:bevelT w="38100" h="38100" prst="angle"/>
            </a:sp3d>
          </a:bodyPr>
          <a:lstStyle/>
          <a:p>
            <a:pPr algn="ctr">
              <a:defRPr/>
            </a:pPr>
            <a:r>
              <a:rPr lang="en-US" sz="1600" b="1" dirty="0" err="1">
                <a:latin typeface="Tahoma" panose="020B0604030504040204" pitchFamily="34" charset="0"/>
                <a:ea typeface="Tahoma" panose="020B0604030504040204" pitchFamily="34" charset="0"/>
                <a:cs typeface="Tahoma" panose="020B0604030504040204" pitchFamily="34" charset="0"/>
              </a:rPr>
              <a:t>Bài</a:t>
            </a:r>
            <a:r>
              <a:rPr lang="en-US" sz="1600" b="1" dirty="0">
                <a:latin typeface="Tahoma" panose="020B0604030504040204" pitchFamily="34" charset="0"/>
                <a:ea typeface="Tahoma" panose="020B0604030504040204" pitchFamily="34" charset="0"/>
                <a:cs typeface="Tahoma" panose="020B0604030504040204" pitchFamily="34" charset="0"/>
              </a:rPr>
              <a:t> 5</a:t>
            </a:r>
          </a:p>
        </p:txBody>
      </p:sp>
      <p:sp>
        <p:nvSpPr>
          <p:cNvPr id="13" name="Rectangle 12"/>
          <p:cNvSpPr/>
          <p:nvPr/>
        </p:nvSpPr>
        <p:spPr>
          <a:xfrm>
            <a:off x="8149394" y="2385628"/>
            <a:ext cx="1604206" cy="1904367"/>
          </a:xfrm>
          <a:prstGeom prst="rect">
            <a:avLst/>
          </a:prstGeom>
          <a:ln>
            <a:solidFill>
              <a:srgbClr val="002060"/>
            </a:solidFill>
          </a:ln>
        </p:spPr>
        <p:txBody>
          <a:bodyPr anchor="ctr">
            <a:noAutofit/>
            <a:scene3d>
              <a:camera prst="orthographicFront"/>
              <a:lightRig rig="threePt" dir="t"/>
            </a:scene3d>
            <a:sp3d extrusionH="57150">
              <a:bevelT w="38100" h="38100" prst="angle"/>
            </a:sp3d>
          </a:bodyPr>
          <a:lstStyle/>
          <a:p>
            <a:pPr algn="ctr">
              <a:defRPr/>
            </a:pPr>
            <a:endParaRPr lang="en-US" sz="14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14" name="TextBox 8"/>
          <p:cNvSpPr txBox="1">
            <a:spLocks noChangeArrowheads="1"/>
          </p:cNvSpPr>
          <p:nvPr/>
        </p:nvSpPr>
        <p:spPr bwMode="auto">
          <a:xfrm>
            <a:off x="10152431" y="1995247"/>
            <a:ext cx="1524000" cy="338554"/>
          </a:xfrm>
          <a:prstGeom prst="rect">
            <a:avLst/>
          </a:prstGeom>
          <a:noFill/>
          <a:ln w="9525">
            <a:noFill/>
            <a:miter lim="800000"/>
            <a:headEnd/>
            <a:tailEnd/>
          </a:ln>
        </p:spPr>
        <p:txBody>
          <a:bodyPr>
            <a:spAutoFit/>
            <a:scene3d>
              <a:camera prst="orthographicFront"/>
              <a:lightRig rig="threePt" dir="t"/>
            </a:scene3d>
            <a:sp3d extrusionH="57150">
              <a:bevelT w="38100" h="38100" prst="angle"/>
            </a:sp3d>
          </a:bodyPr>
          <a:lstStyle/>
          <a:p>
            <a:pPr algn="ctr">
              <a:defRPr/>
            </a:pPr>
            <a:r>
              <a:rPr lang="en-US" sz="1600" b="1" dirty="0" err="1">
                <a:latin typeface="Tahoma" panose="020B0604030504040204" pitchFamily="34" charset="0"/>
                <a:ea typeface="Tahoma" panose="020B0604030504040204" pitchFamily="34" charset="0"/>
                <a:cs typeface="Tahoma" panose="020B0604030504040204" pitchFamily="34" charset="0"/>
              </a:rPr>
              <a:t>Bài</a:t>
            </a:r>
            <a:r>
              <a:rPr lang="en-US" sz="1600" b="1" dirty="0">
                <a:latin typeface="Tahoma" panose="020B0604030504040204" pitchFamily="34" charset="0"/>
                <a:ea typeface="Tahoma" panose="020B0604030504040204" pitchFamily="34" charset="0"/>
                <a:cs typeface="Tahoma" panose="020B0604030504040204" pitchFamily="34" charset="0"/>
              </a:rPr>
              <a:t> 6</a:t>
            </a:r>
          </a:p>
        </p:txBody>
      </p:sp>
      <p:sp>
        <p:nvSpPr>
          <p:cNvPr id="15" name="Rectangle 14"/>
          <p:cNvSpPr/>
          <p:nvPr/>
        </p:nvSpPr>
        <p:spPr>
          <a:xfrm>
            <a:off x="10202945" y="2386135"/>
            <a:ext cx="1473490" cy="1903241"/>
          </a:xfrm>
          <a:prstGeom prst="rect">
            <a:avLst/>
          </a:prstGeom>
          <a:ln>
            <a:solidFill>
              <a:srgbClr val="002060"/>
            </a:solidFill>
          </a:ln>
        </p:spPr>
        <p:txBody>
          <a:bodyPr anchor="ctr">
            <a:noAutofit/>
            <a:scene3d>
              <a:camera prst="orthographicFront"/>
              <a:lightRig rig="threePt" dir="t"/>
            </a:scene3d>
            <a:sp3d extrusionH="57150">
              <a:bevelT w="38100" h="38100" prst="angle"/>
            </a:sp3d>
          </a:bodyPr>
          <a:lstStyle/>
          <a:p>
            <a:pPr algn="ctr">
              <a:defRPr/>
            </a:pPr>
            <a:endParaRPr lang="en-US" sz="14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16" name="TextBox 8"/>
          <p:cNvSpPr txBox="1">
            <a:spLocks noChangeArrowheads="1"/>
          </p:cNvSpPr>
          <p:nvPr/>
        </p:nvSpPr>
        <p:spPr bwMode="auto">
          <a:xfrm>
            <a:off x="2209800" y="4372999"/>
            <a:ext cx="1524000" cy="338554"/>
          </a:xfrm>
          <a:prstGeom prst="rect">
            <a:avLst/>
          </a:prstGeom>
          <a:noFill/>
          <a:ln w="9525">
            <a:noFill/>
            <a:miter lim="800000"/>
            <a:headEnd/>
            <a:tailEnd/>
          </a:ln>
        </p:spPr>
        <p:txBody>
          <a:bodyPr>
            <a:spAutoFit/>
            <a:scene3d>
              <a:camera prst="orthographicFront"/>
              <a:lightRig rig="threePt" dir="t"/>
            </a:scene3d>
            <a:sp3d extrusionH="57150">
              <a:bevelT w="38100" h="38100" prst="angle"/>
            </a:sp3d>
          </a:bodyPr>
          <a:lstStyle/>
          <a:p>
            <a:pPr algn="ctr">
              <a:defRPr/>
            </a:pPr>
            <a:r>
              <a:rPr lang="en-US" sz="1600" b="1" dirty="0" err="1">
                <a:latin typeface="Tahoma" panose="020B0604030504040204" pitchFamily="34" charset="0"/>
                <a:ea typeface="Tahoma" panose="020B0604030504040204" pitchFamily="34" charset="0"/>
                <a:cs typeface="Tahoma" panose="020B0604030504040204" pitchFamily="34" charset="0"/>
              </a:rPr>
              <a:t>Bài</a:t>
            </a:r>
            <a:r>
              <a:rPr lang="en-US" sz="1600" b="1" dirty="0">
                <a:latin typeface="Tahoma" panose="020B0604030504040204" pitchFamily="34" charset="0"/>
                <a:ea typeface="Tahoma" panose="020B0604030504040204" pitchFamily="34" charset="0"/>
                <a:cs typeface="Tahoma" panose="020B0604030504040204" pitchFamily="34" charset="0"/>
              </a:rPr>
              <a:t> 8</a:t>
            </a:r>
          </a:p>
        </p:txBody>
      </p:sp>
      <p:sp>
        <p:nvSpPr>
          <p:cNvPr id="17" name="TextBox 8"/>
          <p:cNvSpPr txBox="1">
            <a:spLocks noChangeArrowheads="1"/>
          </p:cNvSpPr>
          <p:nvPr/>
        </p:nvSpPr>
        <p:spPr bwMode="auto">
          <a:xfrm>
            <a:off x="355735" y="4399894"/>
            <a:ext cx="1524000" cy="338554"/>
          </a:xfrm>
          <a:prstGeom prst="rect">
            <a:avLst/>
          </a:prstGeom>
          <a:noFill/>
          <a:ln w="9525">
            <a:noFill/>
            <a:miter lim="800000"/>
            <a:headEnd/>
            <a:tailEnd/>
          </a:ln>
        </p:spPr>
        <p:txBody>
          <a:bodyPr>
            <a:spAutoFit/>
            <a:scene3d>
              <a:camera prst="orthographicFront"/>
              <a:lightRig rig="threePt" dir="t"/>
            </a:scene3d>
            <a:sp3d extrusionH="57150">
              <a:bevelT w="38100" h="38100" prst="angle"/>
            </a:sp3d>
          </a:bodyPr>
          <a:lstStyle/>
          <a:p>
            <a:pPr algn="ctr">
              <a:defRPr/>
            </a:pPr>
            <a:r>
              <a:rPr lang="en-US" sz="1600" b="1" dirty="0" err="1">
                <a:latin typeface="Tahoma" panose="020B0604030504040204" pitchFamily="34" charset="0"/>
                <a:ea typeface="Tahoma" panose="020B0604030504040204" pitchFamily="34" charset="0"/>
                <a:cs typeface="Tahoma" panose="020B0604030504040204" pitchFamily="34" charset="0"/>
              </a:rPr>
              <a:t>Bài</a:t>
            </a:r>
            <a:r>
              <a:rPr lang="en-US" sz="1600" b="1" dirty="0">
                <a:latin typeface="Tahoma" panose="020B0604030504040204" pitchFamily="34" charset="0"/>
                <a:ea typeface="Tahoma" panose="020B0604030504040204" pitchFamily="34" charset="0"/>
                <a:cs typeface="Tahoma" panose="020B0604030504040204" pitchFamily="34" charset="0"/>
              </a:rPr>
              <a:t> 7</a:t>
            </a:r>
          </a:p>
        </p:txBody>
      </p:sp>
      <p:sp>
        <p:nvSpPr>
          <p:cNvPr id="18" name="TextBox 8"/>
          <p:cNvSpPr txBox="1">
            <a:spLocks noChangeArrowheads="1"/>
          </p:cNvSpPr>
          <p:nvPr/>
        </p:nvSpPr>
        <p:spPr bwMode="auto">
          <a:xfrm>
            <a:off x="4114800" y="4387514"/>
            <a:ext cx="1524000" cy="338554"/>
          </a:xfrm>
          <a:prstGeom prst="rect">
            <a:avLst/>
          </a:prstGeom>
          <a:noFill/>
          <a:ln w="9525">
            <a:noFill/>
            <a:miter lim="800000"/>
            <a:headEnd/>
            <a:tailEnd/>
          </a:ln>
        </p:spPr>
        <p:txBody>
          <a:bodyPr>
            <a:spAutoFit/>
            <a:scene3d>
              <a:camera prst="orthographicFront"/>
              <a:lightRig rig="threePt" dir="t"/>
            </a:scene3d>
            <a:sp3d extrusionH="57150">
              <a:bevelT w="38100" h="38100" prst="angle"/>
            </a:sp3d>
          </a:bodyPr>
          <a:lstStyle/>
          <a:p>
            <a:pPr algn="ctr">
              <a:defRPr/>
            </a:pPr>
            <a:r>
              <a:rPr lang="en-US" sz="1600" b="1" dirty="0" err="1">
                <a:latin typeface="Tahoma" panose="020B0604030504040204" pitchFamily="34" charset="0"/>
                <a:ea typeface="Tahoma" panose="020B0604030504040204" pitchFamily="34" charset="0"/>
                <a:cs typeface="Tahoma" panose="020B0604030504040204" pitchFamily="34" charset="0"/>
              </a:rPr>
              <a:t>Bài</a:t>
            </a:r>
            <a:r>
              <a:rPr lang="en-US" sz="1600" b="1" dirty="0">
                <a:latin typeface="Tahoma" panose="020B0604030504040204" pitchFamily="34" charset="0"/>
                <a:ea typeface="Tahoma" panose="020B0604030504040204" pitchFamily="34" charset="0"/>
                <a:cs typeface="Tahoma" panose="020B0604030504040204" pitchFamily="34" charset="0"/>
              </a:rPr>
              <a:t> 9</a:t>
            </a:r>
          </a:p>
        </p:txBody>
      </p:sp>
      <p:sp>
        <p:nvSpPr>
          <p:cNvPr id="22" name="Rectangle 21"/>
          <p:cNvSpPr/>
          <p:nvPr/>
        </p:nvSpPr>
        <p:spPr>
          <a:xfrm>
            <a:off x="357738" y="4691597"/>
            <a:ext cx="1481043" cy="1922875"/>
          </a:xfrm>
          <a:prstGeom prst="rect">
            <a:avLst/>
          </a:prstGeom>
          <a:ln>
            <a:solidFill>
              <a:srgbClr val="002060"/>
            </a:solidFill>
          </a:ln>
        </p:spPr>
        <p:txBody>
          <a:bodyPr anchor="ctr">
            <a:noAutofit/>
            <a:scene3d>
              <a:camera prst="orthographicFront"/>
              <a:lightRig rig="threePt" dir="t"/>
            </a:scene3d>
            <a:sp3d extrusionH="57150">
              <a:bevelT w="38100" h="38100" prst="angle"/>
            </a:sp3d>
          </a:bodyPr>
          <a:lstStyle/>
          <a:p>
            <a:pPr algn="ctr">
              <a:defRPr/>
            </a:pPr>
            <a:endParaRPr lang="en-US" sz="1600" dirty="0">
              <a:solidFill>
                <a:srgbClr val="0000CC"/>
              </a:solidFill>
            </a:endParaRPr>
          </a:p>
        </p:txBody>
      </p:sp>
      <p:sp>
        <p:nvSpPr>
          <p:cNvPr id="23" name="Rectangle 22"/>
          <p:cNvSpPr/>
          <p:nvPr/>
        </p:nvSpPr>
        <p:spPr>
          <a:xfrm>
            <a:off x="2239199" y="4687409"/>
            <a:ext cx="1460985" cy="1927063"/>
          </a:xfrm>
          <a:prstGeom prst="rect">
            <a:avLst/>
          </a:prstGeom>
          <a:ln>
            <a:solidFill>
              <a:srgbClr val="002060"/>
            </a:solidFill>
          </a:ln>
        </p:spPr>
        <p:txBody>
          <a:bodyPr anchor="ctr">
            <a:noAutofit/>
            <a:scene3d>
              <a:camera prst="orthographicFront"/>
              <a:lightRig rig="threePt" dir="t"/>
            </a:scene3d>
            <a:sp3d extrusionH="57150">
              <a:bevelT w="38100" h="38100" prst="angle"/>
            </a:sp3d>
          </a:bodyPr>
          <a:lstStyle/>
          <a:p>
            <a:pPr algn="ctr">
              <a:defRPr/>
            </a:pPr>
            <a:endParaRPr lang="en-US" sz="1600" dirty="0">
              <a:solidFill>
                <a:srgbClr val="0000CC"/>
              </a:solidFill>
            </a:endParaRPr>
          </a:p>
        </p:txBody>
      </p:sp>
      <p:sp>
        <p:nvSpPr>
          <p:cNvPr id="24" name="Rectangle 23"/>
          <p:cNvSpPr/>
          <p:nvPr/>
        </p:nvSpPr>
        <p:spPr>
          <a:xfrm>
            <a:off x="4059648" y="4687409"/>
            <a:ext cx="1544087" cy="1927063"/>
          </a:xfrm>
          <a:prstGeom prst="rect">
            <a:avLst/>
          </a:prstGeom>
          <a:ln>
            <a:solidFill>
              <a:srgbClr val="002060"/>
            </a:solidFill>
          </a:ln>
        </p:spPr>
        <p:txBody>
          <a:bodyPr anchor="ctr">
            <a:noAutofit/>
            <a:scene3d>
              <a:camera prst="orthographicFront"/>
              <a:lightRig rig="threePt" dir="t"/>
            </a:scene3d>
            <a:sp3d extrusionH="57150">
              <a:bevelT w="38100" h="38100" prst="angle"/>
            </a:sp3d>
          </a:bodyPr>
          <a:lstStyle/>
          <a:p>
            <a:pPr algn="ctr">
              <a:defRPr/>
            </a:pPr>
            <a:endParaRPr lang="en-US" sz="1600" dirty="0">
              <a:solidFill>
                <a:srgbClr val="0000CC"/>
              </a:solidFill>
            </a:endParaRPr>
          </a:p>
        </p:txBody>
      </p:sp>
      <p:sp>
        <p:nvSpPr>
          <p:cNvPr id="28" name="TextBox 27"/>
          <p:cNvSpPr txBox="1"/>
          <p:nvPr/>
        </p:nvSpPr>
        <p:spPr>
          <a:xfrm>
            <a:off x="3962400" y="2378699"/>
            <a:ext cx="1783945" cy="830997"/>
          </a:xfrm>
          <a:prstGeom prst="rect">
            <a:avLst/>
          </a:prstGeom>
          <a:noFill/>
          <a:ln w="50800" cmpd="thinThick">
            <a:noFill/>
          </a:ln>
        </p:spPr>
        <p:txBody>
          <a:bodyPr wrap="square" rtlCol="0" anchor="ctr">
            <a:spAutoFit/>
          </a:bodyPr>
          <a:lstStyle/>
          <a:p>
            <a:pPr algn="ctr"/>
            <a:r>
              <a:rPr lang="en-US" sz="1600">
                <a:solidFill>
                  <a:srgbClr val="0000CC"/>
                </a:solidFill>
                <a:latin typeface="Tahoma" panose="020B0604030504040204" pitchFamily="34" charset="0"/>
                <a:ea typeface="Tahoma" panose="020B0604030504040204" pitchFamily="34" charset="0"/>
                <a:cs typeface="Tahoma" panose="020B0604030504040204" pitchFamily="34" charset="0"/>
              </a:rPr>
              <a:t>Đi bộ qua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đường</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b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b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an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toàn</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tại</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nơi</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đường</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giao</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nhau</a:t>
            </a:r>
            <a:endPar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29" name="TextBox 28"/>
          <p:cNvSpPr txBox="1"/>
          <p:nvPr/>
        </p:nvSpPr>
        <p:spPr>
          <a:xfrm>
            <a:off x="6010299" y="2392234"/>
            <a:ext cx="1818465" cy="830997"/>
          </a:xfrm>
          <a:prstGeom prst="rect">
            <a:avLst/>
          </a:prstGeom>
          <a:noFill/>
          <a:ln w="50800" cmpd="thinThick">
            <a:noFill/>
          </a:ln>
        </p:spPr>
        <p:txBody>
          <a:bodyPr wrap="square" rtlCol="0" anchor="ctr">
            <a:spAutoFit/>
          </a:bodyPr>
          <a:lstStyle/>
          <a:p>
            <a:pPr algn="ct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Nguy</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hiểm</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khi</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vui</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chơi</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ở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những</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nơi</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không</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an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toàn</a:t>
            </a:r>
            <a:endPar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31" name="TextBox 30"/>
          <p:cNvSpPr txBox="1"/>
          <p:nvPr/>
        </p:nvSpPr>
        <p:spPr>
          <a:xfrm>
            <a:off x="2305343" y="4746327"/>
            <a:ext cx="1451681" cy="584775"/>
          </a:xfrm>
          <a:prstGeom prst="rect">
            <a:avLst/>
          </a:prstGeom>
          <a:noFill/>
          <a:ln w="50800" cmpd="thinThick">
            <a:noFill/>
          </a:ln>
        </p:spPr>
        <p:txBody>
          <a:bodyPr wrap="square" rtlCol="0" anchor="ctr">
            <a:spAutoFit/>
          </a:bodyPr>
          <a:lstStyle/>
          <a:p>
            <a:pPr algn="ctr">
              <a:defRPr/>
            </a:pP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Biển</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báo</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hiệu</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đường</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bộ</a:t>
            </a:r>
            <a:endPar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32" name="TextBox 31"/>
          <p:cNvSpPr txBox="1"/>
          <p:nvPr/>
        </p:nvSpPr>
        <p:spPr>
          <a:xfrm>
            <a:off x="2133600" y="2463502"/>
            <a:ext cx="1648594" cy="584775"/>
          </a:xfrm>
          <a:prstGeom prst="rect">
            <a:avLst/>
          </a:prstGeom>
          <a:noFill/>
          <a:ln w="50800" cmpd="thinThick">
            <a:noFill/>
          </a:ln>
        </p:spPr>
        <p:txBody>
          <a:bodyPr wrap="square" rtlCol="0">
            <a:spAutoFit/>
          </a:bodyPr>
          <a:lstStyle/>
          <a:p>
            <a:pPr algn="ctr">
              <a:defRPr/>
            </a:pPr>
            <a:r>
              <a:rPr lang="en-US" sz="1600">
                <a:solidFill>
                  <a:srgbClr val="0000CC"/>
                </a:solidFill>
                <a:latin typeface="Tahoma" panose="020B0604030504040204" pitchFamily="34" charset="0"/>
                <a:ea typeface="Tahoma" panose="020B0604030504040204" pitchFamily="34" charset="0"/>
                <a:cs typeface="Tahoma" panose="020B0604030504040204" pitchFamily="34" charset="0"/>
              </a:rPr>
              <a:t>Đi bộ qua đường an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toàn</a:t>
            </a:r>
            <a:endPar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33" name="TextBox 32"/>
          <p:cNvSpPr txBox="1"/>
          <p:nvPr/>
        </p:nvSpPr>
        <p:spPr>
          <a:xfrm>
            <a:off x="414189" y="2514600"/>
            <a:ext cx="1414611" cy="338554"/>
          </a:xfrm>
          <a:prstGeom prst="rect">
            <a:avLst/>
          </a:prstGeom>
          <a:noFill/>
          <a:ln w="50800" cmpd="thinThick">
            <a:noFill/>
          </a:ln>
        </p:spPr>
        <p:txBody>
          <a:bodyPr wrap="square" rtlCol="0">
            <a:spAutoFit/>
          </a:bodyPr>
          <a:lstStyle/>
          <a:p>
            <a:pPr algn="ct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Đi</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bộ</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an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toàn</a:t>
            </a:r>
            <a:endPar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34" name="TextBox 33"/>
          <p:cNvSpPr txBox="1"/>
          <p:nvPr/>
        </p:nvSpPr>
        <p:spPr>
          <a:xfrm>
            <a:off x="4266117" y="4777106"/>
            <a:ext cx="1318379" cy="830997"/>
          </a:xfrm>
          <a:prstGeom prst="rect">
            <a:avLst/>
          </a:prstGeom>
          <a:noFill/>
          <a:ln w="50800" cmpd="thinThick">
            <a:noFill/>
          </a:ln>
        </p:spPr>
        <p:txBody>
          <a:bodyPr wrap="square" rtlCol="0">
            <a:spAutoFit/>
          </a:bodyPr>
          <a:lstStyle/>
          <a:p>
            <a:pPr algn="ctr"/>
            <a:r>
              <a:rPr lang="en-US" sz="1600" err="1">
                <a:solidFill>
                  <a:srgbClr val="0000CC"/>
                </a:solidFill>
                <a:latin typeface="Tahoma" panose="020B0604030504040204" pitchFamily="34" charset="0"/>
                <a:ea typeface="Tahoma" panose="020B0604030504040204" pitchFamily="34" charset="0"/>
                <a:cs typeface="Tahoma" panose="020B0604030504040204" pitchFamily="34" charset="0"/>
              </a:rPr>
              <a:t>Em</a:t>
            </a:r>
            <a:r>
              <a:rPr lang="en-US" sz="1600">
                <a:solidFill>
                  <a:srgbClr val="0000CC"/>
                </a:solidFill>
                <a:latin typeface="Tahoma" panose="020B0604030504040204" pitchFamily="34" charset="0"/>
                <a:ea typeface="Tahoma" panose="020B0604030504040204" pitchFamily="34" charset="0"/>
                <a:cs typeface="Tahoma" panose="020B0604030504040204" pitchFamily="34" charset="0"/>
              </a:rPr>
              <a:t> thích đi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xe</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err="1">
                <a:solidFill>
                  <a:srgbClr val="0000CC"/>
                </a:solidFill>
                <a:latin typeface="Tahoma" panose="020B0604030504040204" pitchFamily="34" charset="0"/>
                <a:ea typeface="Tahoma" panose="020B0604030504040204" pitchFamily="34" charset="0"/>
                <a:cs typeface="Tahoma" panose="020B0604030504040204" pitchFamily="34" charset="0"/>
              </a:rPr>
              <a:t>đạp</a:t>
            </a:r>
            <a:r>
              <a:rPr lang="en-US" sz="1600">
                <a:solidFill>
                  <a:srgbClr val="0000CC"/>
                </a:solidFill>
                <a:latin typeface="Tahoma" panose="020B0604030504040204" pitchFamily="34" charset="0"/>
                <a:ea typeface="Tahoma" panose="020B0604030504040204" pitchFamily="34" charset="0"/>
                <a:cs typeface="Tahoma" panose="020B0604030504040204" pitchFamily="34" charset="0"/>
              </a:rPr>
              <a:t> an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toàn</a:t>
            </a:r>
            <a:endPar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37" name="TextBox 36"/>
          <p:cNvSpPr txBox="1"/>
          <p:nvPr/>
        </p:nvSpPr>
        <p:spPr>
          <a:xfrm>
            <a:off x="8309432" y="2532918"/>
            <a:ext cx="1330059" cy="830997"/>
          </a:xfrm>
          <a:prstGeom prst="rect">
            <a:avLst/>
          </a:prstGeom>
          <a:noFill/>
          <a:ln w="50800" cmpd="thinThick">
            <a:noFill/>
          </a:ln>
        </p:spPr>
        <p:txBody>
          <a:bodyPr wrap="square" rtlCol="0">
            <a:spAutoFit/>
          </a:bodyPr>
          <a:lstStyle/>
          <a:p>
            <a:pPr algn="ct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Nhớ</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đội</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mũ</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b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b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bảo</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hiểm</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nhé</a:t>
            </a:r>
            <a:endPar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38" name="TextBox 37"/>
          <p:cNvSpPr txBox="1"/>
          <p:nvPr/>
        </p:nvSpPr>
        <p:spPr>
          <a:xfrm>
            <a:off x="10210800" y="2456917"/>
            <a:ext cx="1429820" cy="830997"/>
          </a:xfrm>
          <a:prstGeom prst="rect">
            <a:avLst/>
          </a:prstGeom>
          <a:noFill/>
          <a:ln w="50800" cmpd="thinThick">
            <a:noFill/>
          </a:ln>
        </p:spPr>
        <p:txBody>
          <a:bodyPr wrap="square" rtlCol="0">
            <a:spAutoFit/>
          </a:bodyPr>
          <a:lstStyle/>
          <a:p>
            <a:pPr algn="ct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Ngồi</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an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toàn</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trên</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xe</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máy</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b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b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xe</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đạp</a:t>
            </a:r>
            <a:endPar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39" name="TextBox 38"/>
          <p:cNvSpPr txBox="1"/>
          <p:nvPr/>
        </p:nvSpPr>
        <p:spPr>
          <a:xfrm>
            <a:off x="254339" y="4680713"/>
            <a:ext cx="1726861" cy="1077218"/>
          </a:xfrm>
          <a:prstGeom prst="rect">
            <a:avLst/>
          </a:prstGeom>
          <a:noFill/>
          <a:ln w="50800" cmpd="thinThick">
            <a:noFill/>
          </a:ln>
        </p:spPr>
        <p:txBody>
          <a:bodyPr wrap="square" rtlCol="0">
            <a:spAutoFit/>
          </a:bodyPr>
          <a:lstStyle/>
          <a:p>
            <a:pPr algn="ct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Ngồi</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an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toàn</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trong</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xe</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ô </a:t>
            </a: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tô</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b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br>
            <a:r>
              <a:rPr lang="en-US" sz="1600" dirty="0" err="1">
                <a:solidFill>
                  <a:srgbClr val="0000CC"/>
                </a:solidFill>
                <a:latin typeface="Tahoma" panose="020B0604030504040204" pitchFamily="34" charset="0"/>
                <a:ea typeface="Tahoma" panose="020B0604030504040204" pitchFamily="34" charset="0"/>
                <a:cs typeface="Tahoma" panose="020B0604030504040204" pitchFamily="34" charset="0"/>
              </a:rPr>
              <a:t>và</a:t>
            </a:r>
            <a:r>
              <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err="1">
                <a:solidFill>
                  <a:srgbClr val="0000CC"/>
                </a:solidFill>
                <a:latin typeface="Tahoma" panose="020B0604030504040204" pitchFamily="34" charset="0"/>
                <a:ea typeface="Tahoma" panose="020B0604030504040204" pitchFamily="34" charset="0"/>
                <a:cs typeface="Tahoma" panose="020B0604030504040204" pitchFamily="34" charset="0"/>
              </a:rPr>
              <a:t>trên</a:t>
            </a:r>
            <a:r>
              <a:rPr lang="en-US" sz="1600">
                <a:solidFill>
                  <a:srgbClr val="0000CC"/>
                </a:solidFill>
                <a:latin typeface="Tahoma" panose="020B0604030504040204" pitchFamily="34" charset="0"/>
                <a:ea typeface="Tahoma" panose="020B0604030504040204" pitchFamily="34" charset="0"/>
                <a:cs typeface="Tahoma" panose="020B0604030504040204" pitchFamily="34" charset="0"/>
              </a:rPr>
              <a:t> các PTGT đường thủy</a:t>
            </a:r>
            <a:endParaRPr lang="en-US" sz="1600" dirty="0">
              <a:solidFill>
                <a:srgbClr val="0000CC"/>
              </a:solidFill>
              <a:latin typeface="Tahoma" panose="020B0604030504040204" pitchFamily="34" charset="0"/>
              <a:ea typeface="Tahoma" panose="020B0604030504040204" pitchFamily="34" charset="0"/>
              <a:cs typeface="Tahoma" panose="020B0604030504040204" pitchFamily="34" charset="0"/>
            </a:endParaRPr>
          </a:p>
        </p:txBody>
      </p:sp>
      <p:sp>
        <p:nvSpPr>
          <p:cNvPr id="52" name="TextBox 51"/>
          <p:cNvSpPr txBox="1"/>
          <p:nvPr/>
        </p:nvSpPr>
        <p:spPr>
          <a:xfrm>
            <a:off x="1066801" y="762000"/>
            <a:ext cx="10363198" cy="923330"/>
          </a:xfrm>
          <a:prstGeom prst="rect">
            <a:avLst/>
          </a:prstGeom>
          <a:noFill/>
          <a:ln w="50800" cmpd="thinThick">
            <a:noFill/>
          </a:ln>
        </p:spPr>
        <p:txBody>
          <a:bodyPr wrap="square" rtlCol="0">
            <a:spAutoFit/>
          </a:bodyPr>
          <a:lstStyle/>
          <a:p>
            <a:pPr algn="ctr">
              <a:lnSpc>
                <a:spcPct val="150000"/>
              </a:lnSpc>
              <a:defRPr/>
            </a:pPr>
            <a:r>
              <a:rPr lang="en-US" b="1" dirty="0" err="1">
                <a:solidFill>
                  <a:schemeClr val="bg1"/>
                </a:solidFill>
                <a:latin typeface="Tahoma" pitchFamily="34" charset="0"/>
                <a:cs typeface="Tahoma" pitchFamily="34" charset="0"/>
              </a:rPr>
              <a:t>Tài</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liệu</a:t>
            </a:r>
            <a:r>
              <a:rPr lang="en-US" b="1" i="1" dirty="0" err="1">
                <a:solidFill>
                  <a:schemeClr val="bg1"/>
                </a:solidFill>
                <a:latin typeface="Tahoma" pitchFamily="34" charset="0"/>
                <a:cs typeface="Tahoma" pitchFamily="34" charset="0"/>
              </a:rPr>
              <a:t>“</a:t>
            </a:r>
            <a:r>
              <a:rPr lang="en-US" b="1" dirty="0" err="1">
                <a:solidFill>
                  <a:schemeClr val="bg1"/>
                </a:solidFill>
                <a:latin typeface="Tahoma" pitchFamily="34" charset="0"/>
                <a:cs typeface="Tahoma" pitchFamily="34" charset="0"/>
              </a:rPr>
              <a:t>An</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toàn</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giao</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thông</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cho</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nụ</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cười</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trẻ</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thơ</a:t>
            </a:r>
            <a:r>
              <a:rPr lang="en-US" b="1" dirty="0">
                <a:solidFill>
                  <a:schemeClr val="bg1"/>
                </a:solidFill>
                <a:latin typeface="Tahoma" pitchFamily="34" charset="0"/>
                <a:cs typeface="Tahoma" pitchFamily="34" charset="0"/>
              </a:rPr>
              <a:t>”</a:t>
            </a:r>
          </a:p>
          <a:p>
            <a:pPr algn="ctr">
              <a:lnSpc>
                <a:spcPct val="150000"/>
              </a:lnSpc>
              <a:defRPr/>
            </a:pPr>
            <a:r>
              <a:rPr lang="en-US" b="1" dirty="0" err="1">
                <a:solidFill>
                  <a:schemeClr val="bg1"/>
                </a:solidFill>
                <a:latin typeface="Tahoma" pitchFamily="34" charset="0"/>
                <a:cs typeface="Tahoma" pitchFamily="34" charset="0"/>
              </a:rPr>
              <a:t>Bao</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gồm</a:t>
            </a:r>
            <a:r>
              <a:rPr lang="en-US" b="1" dirty="0">
                <a:solidFill>
                  <a:schemeClr val="bg1"/>
                </a:solidFill>
                <a:latin typeface="Tahoma" pitchFamily="34" charset="0"/>
                <a:cs typeface="Tahoma" pitchFamily="34" charset="0"/>
              </a:rPr>
              <a:t> 12 </a:t>
            </a:r>
            <a:r>
              <a:rPr lang="en-US" b="1" dirty="0" err="1">
                <a:solidFill>
                  <a:schemeClr val="bg1"/>
                </a:solidFill>
                <a:latin typeface="Tahoma" pitchFamily="34" charset="0"/>
                <a:cs typeface="Tahoma" pitchFamily="34" charset="0"/>
              </a:rPr>
              <a:t>bài</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học</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được</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xây</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dựng</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sinh</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động</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hấp</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dẫn</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và</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gần</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gũi</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với</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học</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sinh</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tiểu</a:t>
            </a:r>
            <a:r>
              <a:rPr lang="en-US" b="1" dirty="0">
                <a:solidFill>
                  <a:schemeClr val="bg1"/>
                </a:solidFill>
                <a:latin typeface="Tahoma" pitchFamily="34" charset="0"/>
                <a:cs typeface="Tahoma" pitchFamily="34" charset="0"/>
              </a:rPr>
              <a:t> </a:t>
            </a:r>
            <a:r>
              <a:rPr lang="en-US" b="1" dirty="0" err="1">
                <a:solidFill>
                  <a:schemeClr val="bg1"/>
                </a:solidFill>
                <a:latin typeface="Tahoma" pitchFamily="34" charset="0"/>
                <a:cs typeface="Tahoma" pitchFamily="34" charset="0"/>
              </a:rPr>
              <a:t>học</a:t>
            </a:r>
            <a:endParaRPr lang="en-US" b="1" dirty="0">
              <a:solidFill>
                <a:schemeClr val="bg1"/>
              </a:solidFill>
              <a:latin typeface="Tahoma" pitchFamily="34" charset="0"/>
              <a:cs typeface="Tahoma" pitchFamily="34" charset="0"/>
            </a:endParaRPr>
          </a:p>
        </p:txBody>
      </p:sp>
      <p:sp>
        <p:nvSpPr>
          <p:cNvPr id="55" name="Flowchart: Process 54"/>
          <p:cNvSpPr/>
          <p:nvPr/>
        </p:nvSpPr>
        <p:spPr>
          <a:xfrm>
            <a:off x="0" y="2"/>
            <a:ext cx="12192000" cy="552451"/>
          </a:xfrm>
          <a:prstGeom prst="flowChartProces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q"/>
            </a:pPr>
            <a:r>
              <a:rPr lang="en-US" sz="2400" b="1" dirty="0">
                <a:solidFill>
                  <a:srgbClr val="002060"/>
                </a:solidFill>
                <a:latin typeface="Tahoma" pitchFamily="34" charset="0"/>
                <a:ea typeface="Tahoma" pitchFamily="34" charset="0"/>
                <a:cs typeface="Tahoma" pitchFamily="34" charset="0"/>
              </a:rPr>
              <a:t> </a:t>
            </a:r>
            <a:r>
              <a:rPr lang="en-US" sz="2400" b="1" dirty="0" err="1">
                <a:solidFill>
                  <a:srgbClr val="002060"/>
                </a:solidFill>
                <a:latin typeface="Tahoma" pitchFamily="34" charset="0"/>
                <a:ea typeface="Tahoma" pitchFamily="34" charset="0"/>
                <a:cs typeface="Tahoma" pitchFamily="34" charset="0"/>
              </a:rPr>
              <a:t>Cấu</a:t>
            </a:r>
            <a:r>
              <a:rPr lang="en-US" sz="2400" b="1" dirty="0">
                <a:solidFill>
                  <a:srgbClr val="002060"/>
                </a:solidFill>
                <a:latin typeface="Tahoma" pitchFamily="34" charset="0"/>
                <a:ea typeface="Tahoma" pitchFamily="34" charset="0"/>
                <a:cs typeface="Tahoma" pitchFamily="34" charset="0"/>
              </a:rPr>
              <a:t> </a:t>
            </a:r>
            <a:r>
              <a:rPr lang="en-US" sz="2400" b="1" dirty="0" err="1">
                <a:solidFill>
                  <a:srgbClr val="002060"/>
                </a:solidFill>
                <a:latin typeface="Tahoma" pitchFamily="34" charset="0"/>
                <a:ea typeface="Tahoma" pitchFamily="34" charset="0"/>
                <a:cs typeface="Tahoma" pitchFamily="34" charset="0"/>
              </a:rPr>
              <a:t>trúc</a:t>
            </a:r>
            <a:r>
              <a:rPr lang="en-US" sz="2400" b="1" dirty="0">
                <a:solidFill>
                  <a:srgbClr val="002060"/>
                </a:solidFill>
                <a:latin typeface="Tahoma" pitchFamily="34" charset="0"/>
                <a:ea typeface="Tahoma" pitchFamily="34" charset="0"/>
                <a:cs typeface="Tahoma" pitchFamily="34" charset="0"/>
              </a:rPr>
              <a:t> </a:t>
            </a:r>
            <a:r>
              <a:rPr lang="en-US" sz="2400" b="1" dirty="0" err="1">
                <a:solidFill>
                  <a:srgbClr val="002060"/>
                </a:solidFill>
                <a:latin typeface="Tahoma" pitchFamily="34" charset="0"/>
                <a:ea typeface="Tahoma" pitchFamily="34" charset="0"/>
                <a:cs typeface="Tahoma" pitchFamily="34" charset="0"/>
              </a:rPr>
              <a:t>tài</a:t>
            </a:r>
            <a:r>
              <a:rPr lang="en-US" sz="2400" b="1" dirty="0">
                <a:solidFill>
                  <a:srgbClr val="002060"/>
                </a:solidFill>
                <a:latin typeface="Tahoma" pitchFamily="34" charset="0"/>
                <a:ea typeface="Tahoma" pitchFamily="34" charset="0"/>
                <a:cs typeface="Tahoma" pitchFamily="34" charset="0"/>
              </a:rPr>
              <a:t> </a:t>
            </a:r>
            <a:r>
              <a:rPr lang="en-US" sz="2400" b="1" dirty="0" err="1">
                <a:solidFill>
                  <a:srgbClr val="002060"/>
                </a:solidFill>
                <a:latin typeface="Tahoma" pitchFamily="34" charset="0"/>
                <a:ea typeface="Tahoma" pitchFamily="34" charset="0"/>
                <a:cs typeface="Tahoma" pitchFamily="34" charset="0"/>
              </a:rPr>
              <a:t>liệu</a:t>
            </a:r>
            <a:r>
              <a:rPr lang="en-US" sz="2400" b="1" dirty="0">
                <a:solidFill>
                  <a:srgbClr val="002060"/>
                </a:solidFill>
                <a:latin typeface="Tahoma" pitchFamily="34" charset="0"/>
                <a:ea typeface="Tahoma" pitchFamily="34" charset="0"/>
                <a:cs typeface="Tahoma" pitchFamily="34" charset="0"/>
              </a:rPr>
              <a:t> </a:t>
            </a:r>
            <a:r>
              <a:rPr lang="vi-VN" sz="2400" b="1" dirty="0">
                <a:solidFill>
                  <a:srgbClr val="002060"/>
                </a:solidFill>
                <a:latin typeface="Tahoma" pitchFamily="34" charset="0"/>
                <a:ea typeface="Tahoma" pitchFamily="34" charset="0"/>
                <a:cs typeface="Tahoma" pitchFamily="34" charset="0"/>
              </a:rPr>
              <a:t>“ATGT cho nụ cười </a:t>
            </a:r>
            <a:r>
              <a:rPr lang="en-US" sz="2400" b="1" dirty="0" err="1">
                <a:solidFill>
                  <a:srgbClr val="002060"/>
                </a:solidFill>
                <a:latin typeface="Tahoma" pitchFamily="34" charset="0"/>
                <a:ea typeface="Tahoma" pitchFamily="34" charset="0"/>
                <a:cs typeface="Tahoma" pitchFamily="34" charset="0"/>
              </a:rPr>
              <a:t>trẻ</a:t>
            </a:r>
            <a:r>
              <a:rPr lang="en-US" sz="2400" b="1" dirty="0">
                <a:solidFill>
                  <a:srgbClr val="002060"/>
                </a:solidFill>
                <a:latin typeface="Tahoma" pitchFamily="34" charset="0"/>
                <a:ea typeface="Tahoma" pitchFamily="34" charset="0"/>
                <a:cs typeface="Tahoma" pitchFamily="34" charset="0"/>
              </a:rPr>
              <a:t> </a:t>
            </a:r>
            <a:r>
              <a:rPr lang="en-US" sz="2400" b="1" dirty="0" err="1">
                <a:solidFill>
                  <a:srgbClr val="002060"/>
                </a:solidFill>
                <a:latin typeface="Tahoma" pitchFamily="34" charset="0"/>
                <a:ea typeface="Tahoma" pitchFamily="34" charset="0"/>
                <a:cs typeface="Tahoma" pitchFamily="34" charset="0"/>
              </a:rPr>
              <a:t>thơ</a:t>
            </a:r>
            <a:r>
              <a:rPr lang="vi-VN" sz="2400" b="1" dirty="0">
                <a:solidFill>
                  <a:srgbClr val="002060"/>
                </a:solidFill>
                <a:latin typeface="Tahoma" pitchFamily="34" charset="0"/>
                <a:ea typeface="Tahoma" pitchFamily="34" charset="0"/>
                <a:cs typeface="Tahoma" pitchFamily="34" charset="0"/>
              </a:rPr>
              <a:t>”</a:t>
            </a:r>
          </a:p>
        </p:txBody>
      </p:sp>
      <p:pic>
        <p:nvPicPr>
          <p:cNvPr id="56" name="Picture 5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96907" y="3238839"/>
            <a:ext cx="1354549" cy="935560"/>
          </a:xfrm>
          <a:prstGeom prst="rect">
            <a:avLst/>
          </a:prstGeom>
        </p:spPr>
      </p:pic>
      <p:pic>
        <p:nvPicPr>
          <p:cNvPr id="57" name="Picture 5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7200" y="3236679"/>
            <a:ext cx="1334955" cy="922027"/>
          </a:xfrm>
          <a:prstGeom prst="rect">
            <a:avLst/>
          </a:prstGeom>
        </p:spPr>
      </p:pic>
      <p:pic>
        <p:nvPicPr>
          <p:cNvPr id="58" name="Picture 5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245678" y="3250214"/>
            <a:ext cx="1315356" cy="908491"/>
          </a:xfrm>
          <a:prstGeom prst="rect">
            <a:avLst/>
          </a:prstGeom>
        </p:spPr>
      </p:pic>
      <p:pic>
        <p:nvPicPr>
          <p:cNvPr id="59" name="Picture 5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10505" y="3250215"/>
            <a:ext cx="1357681" cy="937723"/>
          </a:xfrm>
          <a:prstGeom prst="rect">
            <a:avLst/>
          </a:prstGeom>
        </p:spPr>
      </p:pic>
      <p:pic>
        <p:nvPicPr>
          <p:cNvPr id="60" name="Picture 5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262937" y="3237182"/>
            <a:ext cx="1376552" cy="950757"/>
          </a:xfrm>
          <a:prstGeom prst="rect">
            <a:avLst/>
          </a:prstGeom>
        </p:spPr>
      </p:pic>
      <p:pic>
        <p:nvPicPr>
          <p:cNvPr id="61" name="Picture 60"/>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0423980" y="3324433"/>
            <a:ext cx="1270921" cy="877800"/>
          </a:xfrm>
          <a:prstGeom prst="rect">
            <a:avLst/>
          </a:prstGeom>
        </p:spPr>
      </p:pic>
      <p:pic>
        <p:nvPicPr>
          <p:cNvPr id="62" name="Picture 6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95491" y="5732684"/>
            <a:ext cx="1203676" cy="831355"/>
          </a:xfrm>
          <a:prstGeom prst="rect">
            <a:avLst/>
          </a:prstGeom>
        </p:spPr>
      </p:pic>
      <p:pic>
        <p:nvPicPr>
          <p:cNvPr id="63" name="Picture 62"/>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26009" y="5676922"/>
            <a:ext cx="1284413" cy="887118"/>
          </a:xfrm>
          <a:prstGeom prst="rect">
            <a:avLst/>
          </a:prstGeom>
        </p:spPr>
      </p:pic>
      <p:pic>
        <p:nvPicPr>
          <p:cNvPr id="64" name="Picture 63"/>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238383" y="5651302"/>
            <a:ext cx="1321504" cy="912737"/>
          </a:xfrm>
          <a:prstGeom prst="rect">
            <a:avLst/>
          </a:prstGeom>
        </p:spPr>
      </p:pic>
    </p:spTree>
    <p:extLst>
      <p:ext uri="{BB962C8B-B14F-4D97-AF65-F5344CB8AC3E}">
        <p14:creationId xmlns:p14="http://schemas.microsoft.com/office/powerpoint/2010/main" val="57430910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432B386-DDCA-44C4-B75C-BBF4D182FD3B}" type="slidenum">
              <a:rPr lang="en-US" smtClean="0"/>
              <a:pPr/>
              <a:t>13</a:t>
            </a:fld>
            <a:endParaRPr lang="en-US"/>
          </a:p>
        </p:txBody>
      </p:sp>
      <p:sp>
        <p:nvSpPr>
          <p:cNvPr id="3" name="Text Box 3"/>
          <p:cNvSpPr txBox="1">
            <a:spLocks noChangeArrowheads="1"/>
          </p:cNvSpPr>
          <p:nvPr/>
        </p:nvSpPr>
        <p:spPr bwMode="auto">
          <a:xfrm>
            <a:off x="381000" y="765178"/>
            <a:ext cx="11506200" cy="701731"/>
          </a:xfrm>
          <a:prstGeom prst="rect">
            <a:avLst/>
          </a:prstGeom>
          <a:solidFill>
            <a:schemeClr val="accent1">
              <a:lumMod val="20000"/>
              <a:lumOff val="80000"/>
            </a:schemeClr>
          </a:solidFill>
          <a:ln w="9525">
            <a:solidFill>
              <a:srgbClr val="0070C0"/>
            </a:solidFill>
            <a:miter lim="800000"/>
            <a:headEnd/>
            <a:tailEnd/>
          </a:ln>
        </p:spPr>
        <p:txBody>
          <a:bodyPr wrap="square">
            <a:spAutoFit/>
          </a:bodyPr>
          <a:lstStyle/>
          <a:p>
            <a:pPr algn="ctr">
              <a:lnSpc>
                <a:spcPct val="110000"/>
              </a:lnSpc>
            </a:pPr>
            <a:r>
              <a:rPr lang="en-US" b="1" dirty="0" err="1">
                <a:latin typeface="Tahoma" panose="020B0604030504040204" pitchFamily="34" charset="0"/>
                <a:ea typeface="Tahoma" panose="020B0604030504040204" pitchFamily="34" charset="0"/>
                <a:cs typeface="Tahoma" panose="020B0604030504040204" pitchFamily="34" charset="0"/>
              </a:rPr>
              <a:t>Tranh</a:t>
            </a:r>
            <a:r>
              <a:rPr lang="en-US" b="1" dirty="0">
                <a:latin typeface="Tahoma" panose="020B0604030504040204" pitchFamily="34" charset="0"/>
                <a:ea typeface="Tahoma" panose="020B0604030504040204" pitchFamily="34" charset="0"/>
                <a:cs typeface="Tahoma" panose="020B0604030504040204" pitchFamily="34" charset="0"/>
              </a:rPr>
              <a:t> to </a:t>
            </a:r>
            <a:r>
              <a:rPr lang="en-US" b="1" dirty="0" err="1">
                <a:latin typeface="Tahoma" panose="020B0604030504040204" pitchFamily="34" charset="0"/>
                <a:ea typeface="Tahoma" panose="020B0604030504040204" pitchFamily="34" charset="0"/>
                <a:cs typeface="Tahoma" panose="020B0604030504040204" pitchFamily="34" charset="0"/>
              </a:rPr>
              <a:t>với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tình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huống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giao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giúp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em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có</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thể</a:t>
            </a:r>
            <a:r>
              <a:rPr lang="en-US" b="1" dirty="0">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phân</a:t>
            </a:r>
            <a:r>
              <a:rPr lang="en-US" b="1">
                <a:latin typeface="Tahoma" panose="020B0604030504040204" pitchFamily="34" charset="0"/>
                <a:ea typeface="Tahoma" panose="020B0604030504040204" pitchFamily="34" charset="0"/>
                <a:cs typeface="Tahoma" panose="020B0604030504040204" pitchFamily="34" charset="0"/>
              </a:rPr>
              <a:t> tích &amp; </a:t>
            </a:r>
            <a:r>
              <a:rPr lang="en-US" b="1" dirty="0" err="1">
                <a:latin typeface="Tahoma" panose="020B0604030504040204" pitchFamily="34" charset="0"/>
                <a:ea typeface="Tahoma" panose="020B0604030504040204" pitchFamily="34" charset="0"/>
                <a:cs typeface="Tahoma" panose="020B0604030504040204" pitchFamily="34" charset="0"/>
              </a:rPr>
              <a:t>trả</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lời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câu</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FF"/>
                </a:solidFill>
                <a:latin typeface="Tahoma" panose="020B0604030504040204" pitchFamily="34" charset="0"/>
                <a:ea typeface="Tahoma" panose="020B0604030504040204" pitchFamily="34" charset="0"/>
                <a:cs typeface="Tahoma" panose="020B0604030504040204" pitchFamily="34" charset="0"/>
              </a:rPr>
              <a:t>hỏi</a:t>
            </a:r>
            <a:r>
              <a:rPr lang="en-US" b="1" dirty="0">
                <a:solidFill>
                  <a:srgbClr val="0000FF"/>
                </a:solidFill>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của</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giáo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quan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đến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chủ</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đề</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bài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học</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4" name="Text Box 5"/>
          <p:cNvSpPr txBox="1">
            <a:spLocks noChangeArrowheads="1"/>
          </p:cNvSpPr>
          <p:nvPr/>
        </p:nvSpPr>
        <p:spPr bwMode="auto">
          <a:xfrm>
            <a:off x="533400" y="5997714"/>
            <a:ext cx="10896600" cy="707886"/>
          </a:xfrm>
          <a:prstGeom prst="rect">
            <a:avLst/>
          </a:prstGeom>
          <a:solidFill>
            <a:srgbClr val="FFFF99"/>
          </a:solidFill>
          <a:ln w="9525">
            <a:solidFill>
              <a:srgbClr val="FF0000"/>
            </a:solidFill>
            <a:miter lim="800000"/>
            <a:headEnd/>
            <a:tailEnd/>
          </a:ln>
        </p:spPr>
        <p:txBody>
          <a:bodyPr wrap="square">
            <a:spAutoFit/>
          </a:bodyPr>
          <a:lstStyle/>
          <a:p>
            <a:r>
              <a:rPr lang="en-US" sz="2000" b="1" u="sng" err="1">
                <a:latin typeface="Tahoma" pitchFamily="34" charset="0"/>
                <a:cs typeface="Tahoma" pitchFamily="34" charset="0"/>
              </a:rPr>
              <a:t>Mục</a:t>
            </a:r>
            <a:r>
              <a:rPr lang="en-US" sz="2000" b="1" u="sng">
                <a:latin typeface="Tahoma" pitchFamily="34" charset="0"/>
                <a:cs typeface="Tahoma" pitchFamily="34" charset="0"/>
              </a:rPr>
              <a:t> đích:</a:t>
            </a:r>
            <a:endParaRPr lang="en-US" sz="2000" dirty="0">
              <a:latin typeface="Tahoma" pitchFamily="34" charset="0"/>
              <a:cs typeface="Tahoma" pitchFamily="34" charset="0"/>
            </a:endParaRPr>
          </a:p>
          <a:p>
            <a:r>
              <a:rPr lang="en-US" sz="2000" b="1">
                <a:latin typeface="Tahoma" pitchFamily="34" charset="0"/>
                <a:cs typeface="Tahoma" pitchFamily="34" charset="0"/>
              </a:rPr>
              <a:t>Khuyến </a:t>
            </a:r>
            <a:r>
              <a:rPr lang="en-US" sz="2000" b="1" dirty="0" err="1">
                <a:latin typeface="Tahoma" pitchFamily="34" charset="0"/>
                <a:cs typeface="Tahoma" pitchFamily="34" charset="0"/>
              </a:rPr>
              <a:t>khích</a:t>
            </a:r>
            <a:r>
              <a:rPr lang="en-US" sz="2000" b="1" dirty="0">
                <a:latin typeface="Tahoma" pitchFamily="34" charset="0"/>
                <a:cs typeface="Tahoma" pitchFamily="34" charset="0"/>
              </a:rPr>
              <a:t> </a:t>
            </a:r>
            <a:r>
              <a:rPr lang="en-US" sz="2000" b="1" dirty="0" err="1">
                <a:latin typeface="Tahoma" pitchFamily="34" charset="0"/>
                <a:cs typeface="Tahoma" pitchFamily="34" charset="0"/>
              </a:rPr>
              <a:t>các</a:t>
            </a:r>
            <a:r>
              <a:rPr lang="en-US" sz="2000" b="1" dirty="0">
                <a:latin typeface="Tahoma" pitchFamily="34" charset="0"/>
                <a:cs typeface="Tahoma" pitchFamily="34" charset="0"/>
              </a:rPr>
              <a:t> </a:t>
            </a:r>
            <a:r>
              <a:rPr lang="en-US" sz="2000" b="1" dirty="0" err="1">
                <a:latin typeface="Tahoma" pitchFamily="34" charset="0"/>
                <a:cs typeface="Tahoma" pitchFamily="34" charset="0"/>
              </a:rPr>
              <a:t>em</a:t>
            </a:r>
            <a:r>
              <a:rPr lang="en-US" sz="2000" b="1" dirty="0">
                <a:latin typeface="Tahoma" pitchFamily="34" charset="0"/>
                <a:cs typeface="Tahoma" pitchFamily="34" charset="0"/>
              </a:rPr>
              <a:t> </a:t>
            </a:r>
            <a:r>
              <a:rPr lang="en-US" sz="2000" b="1" dirty="0" err="1">
                <a:latin typeface="Tahoma" pitchFamily="34" charset="0"/>
                <a:cs typeface="Tahoma" pitchFamily="34" charset="0"/>
              </a:rPr>
              <a:t>tham</a:t>
            </a:r>
            <a:r>
              <a:rPr lang="en-US" sz="2000" b="1" dirty="0">
                <a:latin typeface="Tahoma" pitchFamily="34" charset="0"/>
                <a:cs typeface="Tahoma" pitchFamily="34" charset="0"/>
              </a:rPr>
              <a:t> </a:t>
            </a:r>
            <a:r>
              <a:rPr lang="en-US" sz="2000" b="1" dirty="0" err="1">
                <a:latin typeface="Tahoma" pitchFamily="34" charset="0"/>
                <a:cs typeface="Tahoma" pitchFamily="34" charset="0"/>
              </a:rPr>
              <a:t>gia</a:t>
            </a:r>
            <a:r>
              <a:rPr lang="en-US" sz="2000" b="1" dirty="0">
                <a:latin typeface="Tahoma" pitchFamily="34" charset="0"/>
                <a:cs typeface="Tahoma" pitchFamily="34" charset="0"/>
              </a:rPr>
              <a:t> </a:t>
            </a:r>
            <a:r>
              <a:rPr lang="en-US" sz="2000" b="1" dirty="0" err="1">
                <a:solidFill>
                  <a:srgbClr val="0000FF"/>
                </a:solidFill>
                <a:latin typeface="Tahoma" pitchFamily="34" charset="0"/>
                <a:cs typeface="Tahoma" pitchFamily="34" charset="0"/>
              </a:rPr>
              <a:t>tìm</a:t>
            </a:r>
            <a:r>
              <a:rPr lang="en-US" sz="2000" b="1" dirty="0">
                <a:solidFill>
                  <a:srgbClr val="0000FF"/>
                </a:solidFill>
                <a:latin typeface="Tahoma" pitchFamily="34" charset="0"/>
                <a:cs typeface="Tahoma" pitchFamily="34" charset="0"/>
              </a:rPr>
              <a:t> </a:t>
            </a:r>
            <a:r>
              <a:rPr lang="en-US" sz="2000" b="1" err="1">
                <a:solidFill>
                  <a:srgbClr val="0000FF"/>
                </a:solidFill>
                <a:latin typeface="Tahoma" pitchFamily="34" charset="0"/>
                <a:cs typeface="Tahoma" pitchFamily="34" charset="0"/>
              </a:rPr>
              <a:t>hiểu</a:t>
            </a:r>
            <a:r>
              <a:rPr lang="en-US" sz="2000" b="1">
                <a:solidFill>
                  <a:srgbClr val="0000FF"/>
                </a:solidFill>
                <a:latin typeface="Tahoma" pitchFamily="34" charset="0"/>
                <a:cs typeface="Tahoma" pitchFamily="34" charset="0"/>
              </a:rPr>
              <a:t>, thảo </a:t>
            </a:r>
            <a:r>
              <a:rPr lang="en-US" sz="2000" b="1" dirty="0" err="1">
                <a:solidFill>
                  <a:srgbClr val="0000FF"/>
                </a:solidFill>
                <a:latin typeface="Tahoma" pitchFamily="34" charset="0"/>
                <a:cs typeface="Tahoma" pitchFamily="34" charset="0"/>
              </a:rPr>
              <a:t>luận</a:t>
            </a:r>
            <a:r>
              <a:rPr lang="en-US" sz="2000" b="1" dirty="0">
                <a:solidFill>
                  <a:srgbClr val="0000FF"/>
                </a:solidFill>
                <a:latin typeface="Tahoma" pitchFamily="34" charset="0"/>
                <a:cs typeface="Tahoma" pitchFamily="34" charset="0"/>
              </a:rPr>
              <a:t> </a:t>
            </a:r>
            <a:r>
              <a:rPr lang="en-US" sz="2000" b="1" dirty="0" err="1">
                <a:solidFill>
                  <a:srgbClr val="0000FF"/>
                </a:solidFill>
                <a:latin typeface="Tahoma" pitchFamily="34" charset="0"/>
                <a:cs typeface="Tahoma" pitchFamily="34" charset="0"/>
              </a:rPr>
              <a:t>nhóm</a:t>
            </a:r>
            <a:r>
              <a:rPr lang="en-US" sz="2000" b="1" dirty="0">
                <a:solidFill>
                  <a:srgbClr val="0000FF"/>
                </a:solidFill>
                <a:latin typeface="Tahoma" pitchFamily="34" charset="0"/>
                <a:cs typeface="Tahoma" pitchFamily="34" charset="0"/>
              </a:rPr>
              <a:t> &amp; </a:t>
            </a:r>
            <a:r>
              <a:rPr lang="en-US" sz="2000" b="1" dirty="0" err="1">
                <a:solidFill>
                  <a:srgbClr val="0000FF"/>
                </a:solidFill>
                <a:latin typeface="Tahoma" pitchFamily="34" charset="0"/>
                <a:cs typeface="Tahoma" pitchFamily="34" charset="0"/>
              </a:rPr>
              <a:t>tích</a:t>
            </a:r>
            <a:r>
              <a:rPr lang="en-US" sz="2000" b="1" dirty="0">
                <a:solidFill>
                  <a:srgbClr val="0000FF"/>
                </a:solidFill>
                <a:latin typeface="Tahoma" pitchFamily="34" charset="0"/>
                <a:cs typeface="Tahoma" pitchFamily="34" charset="0"/>
              </a:rPr>
              <a:t> </a:t>
            </a:r>
            <a:r>
              <a:rPr lang="en-US" sz="2000" b="1" dirty="0" err="1">
                <a:solidFill>
                  <a:srgbClr val="0000FF"/>
                </a:solidFill>
                <a:latin typeface="Tahoma" pitchFamily="34" charset="0"/>
                <a:cs typeface="Tahoma" pitchFamily="34" charset="0"/>
              </a:rPr>
              <a:t>cực</a:t>
            </a:r>
            <a:r>
              <a:rPr lang="en-US" sz="2000" b="1" dirty="0">
                <a:solidFill>
                  <a:srgbClr val="0000FF"/>
                </a:solidFill>
                <a:latin typeface="Tahoma" pitchFamily="34" charset="0"/>
                <a:cs typeface="Tahoma" pitchFamily="34" charset="0"/>
              </a:rPr>
              <a:t> </a:t>
            </a:r>
            <a:r>
              <a:rPr lang="en-US" sz="2000" b="1" dirty="0" err="1">
                <a:solidFill>
                  <a:srgbClr val="0000FF"/>
                </a:solidFill>
                <a:latin typeface="Tahoma" pitchFamily="34" charset="0"/>
                <a:cs typeface="Tahoma" pitchFamily="34" charset="0"/>
              </a:rPr>
              <a:t>phát</a:t>
            </a:r>
            <a:r>
              <a:rPr lang="en-US" sz="2000" b="1" dirty="0">
                <a:solidFill>
                  <a:srgbClr val="0000FF"/>
                </a:solidFill>
                <a:latin typeface="Tahoma" pitchFamily="34" charset="0"/>
                <a:cs typeface="Tahoma" pitchFamily="34" charset="0"/>
              </a:rPr>
              <a:t> </a:t>
            </a:r>
            <a:r>
              <a:rPr lang="en-US" sz="2000" b="1" dirty="0" err="1">
                <a:solidFill>
                  <a:srgbClr val="0000FF"/>
                </a:solidFill>
                <a:latin typeface="Tahoma" pitchFamily="34" charset="0"/>
                <a:cs typeface="Tahoma" pitchFamily="34" charset="0"/>
              </a:rPr>
              <a:t>biểu</a:t>
            </a:r>
            <a:r>
              <a:rPr lang="en-US" sz="2000" b="1" dirty="0">
                <a:solidFill>
                  <a:srgbClr val="0000FF"/>
                </a:solidFill>
                <a:latin typeface="Tahoma" pitchFamily="34" charset="0"/>
                <a:cs typeface="Tahoma" pitchFamily="34" charset="0"/>
              </a:rPr>
              <a:t> ý </a:t>
            </a:r>
            <a:r>
              <a:rPr lang="en-US" sz="2000" b="1" dirty="0" err="1">
                <a:solidFill>
                  <a:srgbClr val="0000FF"/>
                </a:solidFill>
                <a:latin typeface="Tahoma" pitchFamily="34" charset="0"/>
                <a:cs typeface="Tahoma" pitchFamily="34" charset="0"/>
              </a:rPr>
              <a:t>kiến</a:t>
            </a:r>
            <a:endParaRPr lang="en-US" sz="2000" b="1" dirty="0">
              <a:solidFill>
                <a:srgbClr val="0000FF"/>
              </a:solidFill>
              <a:latin typeface="Tahoma" pitchFamily="34" charset="0"/>
              <a:cs typeface="Tahoma" pitchFamily="34" charset="0"/>
            </a:endParaRPr>
          </a:p>
        </p:txBody>
      </p:sp>
      <p:pic>
        <p:nvPicPr>
          <p:cNvPr id="5" name="Picture 8"/>
          <p:cNvPicPr>
            <a:picLocks noChangeAspect="1" noChangeArrowheads="1"/>
          </p:cNvPicPr>
          <p:nvPr/>
        </p:nvPicPr>
        <p:blipFill>
          <a:blip r:embed="rId2" cstate="print"/>
          <a:srcRect/>
          <a:stretch>
            <a:fillRect/>
          </a:stretch>
        </p:blipFill>
        <p:spPr bwMode="auto">
          <a:xfrm>
            <a:off x="3048000" y="1608244"/>
            <a:ext cx="6134890" cy="4182956"/>
          </a:xfrm>
          <a:prstGeom prst="rect">
            <a:avLst/>
          </a:prstGeom>
          <a:ln>
            <a:noFill/>
          </a:ln>
          <a:effectLst>
            <a:outerShdw blurRad="292100" dist="139700" dir="2700000" algn="tl" rotWithShape="0">
              <a:srgbClr val="333333">
                <a:alpha val="65000"/>
              </a:srgbClr>
            </a:outerShdw>
          </a:effectLst>
        </p:spPr>
      </p:pic>
      <p:sp>
        <p:nvSpPr>
          <p:cNvPr id="6" name="Flowchart: Process 5"/>
          <p:cNvSpPr/>
          <p:nvPr/>
        </p:nvSpPr>
        <p:spPr>
          <a:xfrm>
            <a:off x="0" y="2"/>
            <a:ext cx="12192000" cy="552451"/>
          </a:xfrm>
          <a:prstGeom prst="flowChartProces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q"/>
            </a:pPr>
            <a:r>
              <a:rPr lang="en-US" sz="2400" b="1" dirty="0">
                <a:solidFill>
                  <a:srgbClr val="002060"/>
                </a:solidFill>
                <a:latin typeface="Tahoma" pitchFamily="34" charset="0"/>
                <a:ea typeface="Tahoma" pitchFamily="34" charset="0"/>
                <a:cs typeface="Tahoma" pitchFamily="34" charset="0"/>
              </a:rPr>
              <a:t> </a:t>
            </a:r>
            <a:r>
              <a:rPr lang="vi-VN" sz="2400" b="1" dirty="0">
                <a:solidFill>
                  <a:srgbClr val="002060"/>
                </a:solidFill>
                <a:latin typeface="Tahoma" pitchFamily="34" charset="0"/>
                <a:ea typeface="Tahoma" pitchFamily="34" charset="0"/>
                <a:cs typeface="Tahoma" pitchFamily="34" charset="0"/>
              </a:rPr>
              <a:t>Cấu trúc chung của mỗi bài học (mặt trước)</a:t>
            </a:r>
          </a:p>
        </p:txBody>
      </p:sp>
    </p:spTree>
    <p:extLst>
      <p:ext uri="{BB962C8B-B14F-4D97-AF65-F5344CB8AC3E}">
        <p14:creationId xmlns:p14="http://schemas.microsoft.com/office/powerpoint/2010/main" val="2648546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9395" y="669978"/>
            <a:ext cx="7632441" cy="5334505"/>
          </a:xfrm>
          <a:prstGeom prst="rect">
            <a:avLst/>
          </a:prstGeom>
        </p:spPr>
      </p:pic>
      <p:sp>
        <p:nvSpPr>
          <p:cNvPr id="6" name="Rectangle 12"/>
          <p:cNvSpPr>
            <a:spLocks noChangeArrowheads="1"/>
          </p:cNvSpPr>
          <p:nvPr/>
        </p:nvSpPr>
        <p:spPr bwMode="auto">
          <a:xfrm>
            <a:off x="219395" y="6096000"/>
            <a:ext cx="7790125" cy="624921"/>
          </a:xfrm>
          <a:prstGeom prst="rect">
            <a:avLst/>
          </a:prstGeom>
          <a:solidFill>
            <a:schemeClr val="accent1">
              <a:lumMod val="20000"/>
              <a:lumOff val="80000"/>
            </a:schemeClr>
          </a:solidFill>
          <a:ln w="9525">
            <a:solidFill>
              <a:srgbClr val="0070C0"/>
            </a:solidFill>
            <a:miter lim="800000"/>
            <a:headEnd/>
            <a:tailEnd/>
          </a:ln>
          <a:effectLst/>
        </p:spPr>
        <p:txBody>
          <a:bodyPr wrap="none" anchor="ctr"/>
          <a:lstStyle/>
          <a:p>
            <a:pPr>
              <a:defRPr/>
            </a:pPr>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7" name="Text Box 13"/>
          <p:cNvSpPr txBox="1">
            <a:spLocks noChangeArrowheads="1"/>
          </p:cNvSpPr>
          <p:nvPr/>
        </p:nvSpPr>
        <p:spPr bwMode="auto">
          <a:xfrm>
            <a:off x="228600" y="6069106"/>
            <a:ext cx="7790125" cy="701731"/>
          </a:xfrm>
          <a:prstGeom prst="rect">
            <a:avLst/>
          </a:prstGeom>
          <a:noFill/>
          <a:ln w="9525">
            <a:noFill/>
            <a:miter lim="800000"/>
            <a:headEnd/>
            <a:tailEnd/>
          </a:ln>
        </p:spPr>
        <p:txBody>
          <a:bodyPr wrap="square">
            <a:spAutoFit/>
          </a:bodyPr>
          <a:lstStyle/>
          <a:p>
            <a:pPr>
              <a:lnSpc>
                <a:spcPct val="110000"/>
              </a:lnSpc>
            </a:pPr>
            <a:r>
              <a:rPr lang="en-US" b="1" u="sng" dirty="0">
                <a:solidFill>
                  <a:srgbClr val="0000CC"/>
                </a:solidFill>
                <a:latin typeface="Tahoma" panose="020B0604030504040204" pitchFamily="34" charset="0"/>
                <a:ea typeface="Tahoma" panose="020B0604030504040204" pitchFamily="34" charset="0"/>
                <a:cs typeface="Tahoma" panose="020B0604030504040204" pitchFamily="34" charset="0"/>
              </a:rPr>
              <a:t>(2) </a:t>
            </a:r>
            <a:r>
              <a:rPr lang="en-US" b="1" u="sng" dirty="0" err="1">
                <a:solidFill>
                  <a:srgbClr val="0000CC"/>
                </a:solidFill>
                <a:latin typeface="Tahoma" panose="020B0604030504040204" pitchFamily="34" charset="0"/>
                <a:ea typeface="Tahoma" panose="020B0604030504040204" pitchFamily="34" charset="0"/>
                <a:cs typeface="Tahoma" panose="020B0604030504040204" pitchFamily="34" charset="0"/>
              </a:rPr>
              <a:t>Ghi</a:t>
            </a:r>
            <a:r>
              <a:rPr lang="en-US" b="1" u="sng"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u="sng" dirty="0" err="1">
                <a:solidFill>
                  <a:srgbClr val="0000CC"/>
                </a:solidFill>
                <a:latin typeface="Tahoma" panose="020B0604030504040204" pitchFamily="34" charset="0"/>
                <a:ea typeface="Tahoma" panose="020B0604030504040204" pitchFamily="34" charset="0"/>
                <a:cs typeface="Tahoma" panose="020B0604030504040204" pitchFamily="34" charset="0"/>
              </a:rPr>
              <a:t>nhớ</a:t>
            </a:r>
            <a:r>
              <a:rPr lang="en-US" b="1" u="sng" dirty="0">
                <a:solidFill>
                  <a:srgbClr val="0000CC"/>
                </a:solidFill>
                <a:latin typeface="Tahoma" panose="020B0604030504040204" pitchFamily="34" charset="0"/>
                <a:ea typeface="Tahoma" panose="020B0604030504040204" pitchFamily="34" charset="0"/>
                <a:cs typeface="Tahoma" panose="020B0604030504040204" pitchFamily="34" charset="0"/>
              </a:rPr>
              <a:t>:</a:t>
            </a:r>
            <a:endParaRPr lang="en-US" b="1" dirty="0">
              <a:solidFill>
                <a:schemeClr val="bg1"/>
              </a:solidFill>
              <a:latin typeface="Tahoma" panose="020B0604030504040204" pitchFamily="34" charset="0"/>
              <a:ea typeface="Tahoma" panose="020B0604030504040204" pitchFamily="34" charset="0"/>
              <a:cs typeface="Tahoma" panose="020B0604030504040204" pitchFamily="34" charset="0"/>
            </a:endParaRPr>
          </a:p>
          <a:p>
            <a:pPr>
              <a:lnSpc>
                <a:spcPct val="110000"/>
              </a:lnSpc>
            </a:pP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Tóm</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tắt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những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điểm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chính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cần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chú</a:t>
            </a:r>
            <a:r>
              <a:rPr lang="en-US" b="1" dirty="0">
                <a:latin typeface="Tahoma" panose="020B0604030504040204" pitchFamily="34" charset="0"/>
                <a:ea typeface="Tahoma" panose="020B0604030504040204" pitchFamily="34" charset="0"/>
                <a:cs typeface="Tahoma" panose="020B0604030504040204" pitchFamily="34" charset="0"/>
              </a:rPr>
              <a:t> ý </a:t>
            </a:r>
            <a:r>
              <a:rPr lang="en-US" b="1" dirty="0" err="1">
                <a:latin typeface="Tahoma" panose="020B0604030504040204" pitchFamily="34" charset="0"/>
                <a:ea typeface="Tahoma" panose="020B0604030504040204" pitchFamily="34" charset="0"/>
                <a:cs typeface="Tahoma" panose="020B0604030504040204" pitchFamily="34" charset="0"/>
              </a:rPr>
              <a:t>trong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bài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học</a:t>
            </a:r>
            <a:r>
              <a:rPr lang="en-US" b="1" dirty="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8" name="Rectangle 14"/>
          <p:cNvSpPr>
            <a:spLocks noChangeArrowheads="1"/>
          </p:cNvSpPr>
          <p:nvPr/>
        </p:nvSpPr>
        <p:spPr bwMode="auto">
          <a:xfrm>
            <a:off x="168541" y="5427751"/>
            <a:ext cx="7840979" cy="618333"/>
          </a:xfrm>
          <a:prstGeom prst="rect">
            <a:avLst/>
          </a:prstGeom>
          <a:noFill/>
          <a:ln w="25400">
            <a:solidFill>
              <a:srgbClr val="0070C0"/>
            </a:solidFill>
            <a:miter lim="800000"/>
            <a:headEnd/>
            <a:tailEnd/>
          </a:ln>
        </p:spPr>
        <p:txBody>
          <a:bodyPr wrap="none" anchor="ctr"/>
          <a:lstStyle/>
          <a:p>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10" name="Text Box 9"/>
          <p:cNvSpPr txBox="1">
            <a:spLocks noChangeArrowheads="1"/>
          </p:cNvSpPr>
          <p:nvPr/>
        </p:nvSpPr>
        <p:spPr bwMode="auto">
          <a:xfrm>
            <a:off x="8238803" y="3258148"/>
            <a:ext cx="3800797" cy="1615827"/>
          </a:xfrm>
          <a:prstGeom prst="rect">
            <a:avLst/>
          </a:prstGeom>
          <a:solidFill>
            <a:schemeClr val="accent1">
              <a:lumMod val="20000"/>
              <a:lumOff val="80000"/>
            </a:schemeClr>
          </a:solidFill>
          <a:ln w="9525">
            <a:solidFill>
              <a:srgbClr val="0070C0"/>
            </a:solidFill>
            <a:miter lim="800000"/>
            <a:headEnd/>
            <a:tailEnd/>
          </a:ln>
          <a:effectLst/>
        </p:spPr>
        <p:txBody>
          <a:bodyPr wrap="square">
            <a:spAutoFit/>
          </a:bodyPr>
          <a:lstStyle/>
          <a:p>
            <a:pPr algn="just">
              <a:lnSpc>
                <a:spcPct val="110000"/>
              </a:lnSpc>
              <a:defRPr/>
            </a:pPr>
            <a:r>
              <a:rPr lang="en-US" b="1" u="sng" dirty="0">
                <a:solidFill>
                  <a:srgbClr val="0000CC"/>
                </a:solidFill>
                <a:latin typeface="Tahoma" panose="020B0604030504040204" pitchFamily="34" charset="0"/>
                <a:ea typeface="Tahoma" panose="020B0604030504040204" pitchFamily="34" charset="0"/>
                <a:cs typeface="Tahoma" panose="020B0604030504040204" pitchFamily="34" charset="0"/>
              </a:rPr>
              <a:t>(3) </a:t>
            </a:r>
            <a:r>
              <a:rPr lang="en-US" b="1" u="sng" dirty="0" err="1">
                <a:solidFill>
                  <a:srgbClr val="0000CC"/>
                </a:solidFill>
                <a:latin typeface="Tahoma" panose="020B0604030504040204" pitchFamily="34" charset="0"/>
                <a:ea typeface="Tahoma" panose="020B0604030504040204" pitchFamily="34" charset="0"/>
                <a:cs typeface="Tahoma" panose="020B0604030504040204" pitchFamily="34" charset="0"/>
              </a:rPr>
              <a:t>Góc</a:t>
            </a:r>
            <a:r>
              <a:rPr lang="en-US" b="1" u="sng"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u="sng" dirty="0" err="1">
                <a:solidFill>
                  <a:srgbClr val="0000CC"/>
                </a:solidFill>
                <a:latin typeface="Tahoma" panose="020B0604030504040204" pitchFamily="34" charset="0"/>
                <a:ea typeface="Tahoma" panose="020B0604030504040204" pitchFamily="34" charset="0"/>
                <a:cs typeface="Tahoma" panose="020B0604030504040204" pitchFamily="34" charset="0"/>
              </a:rPr>
              <a:t>vui</a:t>
            </a:r>
            <a:r>
              <a:rPr lang="en-US" b="1" u="sng" dirty="0">
                <a:solidFill>
                  <a:srgbClr val="0000CC"/>
                </a:solidFill>
                <a:latin typeface="Tahoma" panose="020B0604030504040204" pitchFamily="34" charset="0"/>
                <a:ea typeface="Tahoma" panose="020B0604030504040204" pitchFamily="34" charset="0"/>
                <a:cs typeface="Tahoma" panose="020B0604030504040204" pitchFamily="34" charset="0"/>
              </a:rPr>
              <a:t>:</a:t>
            </a:r>
            <a:endParaRPr lang="en-US" b="1" dirty="0">
              <a:latin typeface="Tahoma" panose="020B0604030504040204" pitchFamily="34" charset="0"/>
              <a:ea typeface="Tahoma" panose="020B0604030504040204" pitchFamily="34" charset="0"/>
              <a:cs typeface="Tahoma" panose="020B0604030504040204" pitchFamily="34" charset="0"/>
            </a:endParaRPr>
          </a:p>
          <a:p>
            <a:pPr algn="just">
              <a:lnSpc>
                <a:spcPct val="110000"/>
              </a:lnSpc>
              <a:defRPr/>
            </a:pPr>
            <a:r>
              <a:rPr lang="en-US" b="1" dirty="0" err="1">
                <a:latin typeface="Tahoma" panose="020B0604030504040204" pitchFamily="34" charset="0"/>
                <a:ea typeface="Tahoma" panose="020B0604030504040204" pitchFamily="34" charset="0"/>
                <a:cs typeface="Tahoma" panose="020B0604030504040204" pitchFamily="34" charset="0"/>
              </a:rPr>
              <a:t>Bài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tập</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thực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hành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lý</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thú</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cho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em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liên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quan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đến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nội</a:t>
            </a:r>
            <a:r>
              <a:rPr lang="en-US" b="1" dirty="0">
                <a:latin typeface="Tahoma" panose="020B0604030504040204" pitchFamily="34" charset="0"/>
                <a:ea typeface="Tahoma" panose="020B0604030504040204" pitchFamily="34" charset="0"/>
                <a:cs typeface="Tahoma" panose="020B0604030504040204" pitchFamily="34" charset="0"/>
              </a:rPr>
              <a:t> dung </a:t>
            </a:r>
            <a:r>
              <a:rPr lang="en-US" b="1" dirty="0" err="1">
                <a:latin typeface="Tahoma" panose="020B0604030504040204" pitchFamily="34" charset="0"/>
                <a:ea typeface="Tahoma" panose="020B0604030504040204" pitchFamily="34" charset="0"/>
                <a:cs typeface="Tahoma" panose="020B0604030504040204" pitchFamily="34" charset="0"/>
              </a:rPr>
              <a:t>bài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học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nhằm</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củng</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cố</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lại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kiến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thức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thu</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được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từ</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bài</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học</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a:spLocks noChangeArrowheads="1"/>
          </p:cNvSpPr>
          <p:nvPr/>
        </p:nvSpPr>
        <p:spPr bwMode="auto">
          <a:xfrm>
            <a:off x="4084114" y="1326842"/>
            <a:ext cx="3925406" cy="4048405"/>
          </a:xfrm>
          <a:prstGeom prst="rect">
            <a:avLst/>
          </a:prstGeom>
          <a:noFill/>
          <a:ln w="25400">
            <a:solidFill>
              <a:srgbClr val="0070C0"/>
            </a:solidFill>
            <a:miter lim="800000"/>
            <a:headEnd/>
            <a:tailEnd/>
          </a:ln>
        </p:spPr>
        <p:txBody>
          <a:bodyPr wrap="none" anchor="ctr"/>
          <a:lstStyle/>
          <a:p>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13" name="Rectangle 6"/>
          <p:cNvSpPr>
            <a:spLocks noChangeArrowheads="1"/>
          </p:cNvSpPr>
          <p:nvPr/>
        </p:nvSpPr>
        <p:spPr bwMode="auto">
          <a:xfrm>
            <a:off x="168541" y="1326842"/>
            <a:ext cx="3840464" cy="4048405"/>
          </a:xfrm>
          <a:prstGeom prst="rect">
            <a:avLst/>
          </a:prstGeom>
          <a:noFill/>
          <a:ln w="25400">
            <a:solidFill>
              <a:srgbClr val="0070C0"/>
            </a:solidFill>
            <a:miter lim="800000"/>
            <a:headEnd/>
            <a:tailEnd/>
          </a:ln>
        </p:spPr>
        <p:txBody>
          <a:bodyPr wrap="none" anchor="ctr"/>
          <a:lstStyle/>
          <a:p>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16" name="Flowchart: Process 15"/>
          <p:cNvSpPr/>
          <p:nvPr/>
        </p:nvSpPr>
        <p:spPr>
          <a:xfrm>
            <a:off x="0" y="2"/>
            <a:ext cx="12192000" cy="552451"/>
          </a:xfrm>
          <a:prstGeom prst="flowChartProces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q"/>
            </a:pPr>
            <a:r>
              <a:rPr lang="en-US" sz="2400" b="1" dirty="0">
                <a:solidFill>
                  <a:srgbClr val="002060"/>
                </a:solidFill>
                <a:latin typeface="Tahoma" pitchFamily="34" charset="0"/>
                <a:ea typeface="Tahoma" pitchFamily="34" charset="0"/>
                <a:cs typeface="Tahoma" pitchFamily="34" charset="0"/>
              </a:rPr>
              <a:t> </a:t>
            </a:r>
            <a:r>
              <a:rPr lang="vi-VN" sz="2400" b="1" dirty="0">
                <a:solidFill>
                  <a:srgbClr val="002060"/>
                </a:solidFill>
                <a:latin typeface="Tahoma" pitchFamily="34" charset="0"/>
                <a:ea typeface="Tahoma" pitchFamily="34" charset="0"/>
                <a:cs typeface="Tahoma" pitchFamily="34" charset="0"/>
              </a:rPr>
              <a:t>Cấu trúc chung của mỗi bài học (mặt </a:t>
            </a:r>
            <a:r>
              <a:rPr lang="en-US" sz="2400" b="1" dirty="0" err="1">
                <a:solidFill>
                  <a:srgbClr val="002060"/>
                </a:solidFill>
                <a:latin typeface="Tahoma" pitchFamily="34" charset="0"/>
                <a:ea typeface="Tahoma" pitchFamily="34" charset="0"/>
                <a:cs typeface="Tahoma" pitchFamily="34" charset="0"/>
              </a:rPr>
              <a:t>sau</a:t>
            </a:r>
            <a:r>
              <a:rPr lang="vi-VN" sz="2400" b="1" dirty="0">
                <a:solidFill>
                  <a:srgbClr val="002060"/>
                </a:solidFill>
                <a:latin typeface="Tahoma" pitchFamily="34" charset="0"/>
                <a:ea typeface="Tahoma" pitchFamily="34" charset="0"/>
                <a:cs typeface="Tahoma" pitchFamily="34" charset="0"/>
              </a:rPr>
              <a:t>)</a:t>
            </a:r>
          </a:p>
        </p:txBody>
      </p:sp>
      <p:cxnSp>
        <p:nvCxnSpPr>
          <p:cNvPr id="4" name="Straight Arrow Connector 3"/>
          <p:cNvCxnSpPr/>
          <p:nvPr/>
        </p:nvCxnSpPr>
        <p:spPr>
          <a:xfrm flipH="1" flipV="1">
            <a:off x="2963038" y="1477021"/>
            <a:ext cx="1" cy="80898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8" name="Straight Arrow Connector 17"/>
          <p:cNvCxnSpPr/>
          <p:nvPr/>
        </p:nvCxnSpPr>
        <p:spPr>
          <a:xfrm flipV="1">
            <a:off x="7859120" y="3900316"/>
            <a:ext cx="390203" cy="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2" name="Straight Arrow Connector 21"/>
          <p:cNvCxnSpPr/>
          <p:nvPr/>
        </p:nvCxnSpPr>
        <p:spPr>
          <a:xfrm flipH="1">
            <a:off x="4316361" y="5867400"/>
            <a:ext cx="1" cy="38973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25" name="TextBox 24"/>
          <p:cNvSpPr txBox="1"/>
          <p:nvPr/>
        </p:nvSpPr>
        <p:spPr>
          <a:xfrm>
            <a:off x="2696333" y="2146557"/>
            <a:ext cx="533400" cy="523220"/>
          </a:xfrm>
          <a:prstGeom prst="rect">
            <a:avLst/>
          </a:prstGeom>
          <a:noFill/>
        </p:spPr>
        <p:txBody>
          <a:bodyPr wrap="square" rtlCol="0">
            <a:spAutoFit/>
          </a:bodyPr>
          <a:lstStyle/>
          <a:p>
            <a:r>
              <a:rPr lang="en-US" sz="2800" dirty="0">
                <a:solidFill>
                  <a:srgbClr val="FF0000"/>
                </a:solidFill>
                <a:sym typeface="Wingdings 2" panose="05020102010507070707" pitchFamily="18" charset="2"/>
              </a:rPr>
              <a:t></a:t>
            </a:r>
            <a:endParaRPr lang="en-US" sz="2800" dirty="0">
              <a:solidFill>
                <a:srgbClr val="FF0000"/>
              </a:solidFill>
            </a:endParaRPr>
          </a:p>
        </p:txBody>
      </p:sp>
      <p:sp>
        <p:nvSpPr>
          <p:cNvPr id="26" name="TextBox 25"/>
          <p:cNvSpPr txBox="1"/>
          <p:nvPr/>
        </p:nvSpPr>
        <p:spPr>
          <a:xfrm>
            <a:off x="3832028" y="5510786"/>
            <a:ext cx="582561" cy="523220"/>
          </a:xfrm>
          <a:prstGeom prst="rect">
            <a:avLst/>
          </a:prstGeom>
          <a:noFill/>
        </p:spPr>
        <p:txBody>
          <a:bodyPr wrap="square" rtlCol="0">
            <a:spAutoFit/>
          </a:bodyPr>
          <a:lstStyle/>
          <a:p>
            <a:r>
              <a:rPr lang="en-US" sz="2800" dirty="0">
                <a:solidFill>
                  <a:srgbClr val="000099"/>
                </a:solidFill>
                <a:sym typeface="Wingdings" panose="05000000000000000000" pitchFamily="2" charset="2"/>
              </a:rPr>
              <a:t>2</a:t>
            </a:r>
            <a:endParaRPr lang="en-US" sz="2800" dirty="0">
              <a:solidFill>
                <a:srgbClr val="000099"/>
              </a:solidFill>
            </a:endParaRPr>
          </a:p>
        </p:txBody>
      </p:sp>
      <p:sp>
        <p:nvSpPr>
          <p:cNvPr id="27" name="TextBox 26"/>
          <p:cNvSpPr txBox="1"/>
          <p:nvPr/>
        </p:nvSpPr>
        <p:spPr>
          <a:xfrm>
            <a:off x="7576786" y="3577149"/>
            <a:ext cx="2209800" cy="646331"/>
          </a:xfrm>
          <a:prstGeom prst="rect">
            <a:avLst/>
          </a:prstGeom>
          <a:noFill/>
        </p:spPr>
        <p:txBody>
          <a:bodyPr wrap="square" rtlCol="0">
            <a:spAutoFit/>
          </a:bodyPr>
          <a:lstStyle/>
          <a:p>
            <a:r>
              <a:rPr lang="en-US" sz="3600" dirty="0">
                <a:solidFill>
                  <a:srgbClr val="000099"/>
                </a:solidFill>
                <a:sym typeface="Wingdings" panose="05000000000000000000" pitchFamily="2" charset="2"/>
              </a:rPr>
              <a:t>3</a:t>
            </a:r>
            <a:endParaRPr lang="en-US" sz="3600" dirty="0">
              <a:solidFill>
                <a:srgbClr val="000099"/>
              </a:solidFill>
            </a:endParaRPr>
          </a:p>
        </p:txBody>
      </p:sp>
      <p:sp>
        <p:nvSpPr>
          <p:cNvPr id="19" name="Rectangle 18"/>
          <p:cNvSpPr>
            <a:spLocks noChangeArrowheads="1"/>
          </p:cNvSpPr>
          <p:nvPr/>
        </p:nvSpPr>
        <p:spPr bwMode="auto">
          <a:xfrm>
            <a:off x="131670" y="602369"/>
            <a:ext cx="7877850" cy="643943"/>
          </a:xfrm>
          <a:prstGeom prst="rect">
            <a:avLst/>
          </a:prstGeom>
          <a:noFill/>
          <a:ln w="25400">
            <a:solidFill>
              <a:srgbClr val="0070C0"/>
            </a:solidFill>
            <a:miter lim="800000"/>
            <a:headEnd/>
            <a:tailEnd/>
          </a:ln>
        </p:spPr>
        <p:txBody>
          <a:bodyPr wrap="none" anchor="ctr"/>
          <a:lstStyle/>
          <a:p>
            <a:endParaRPr lang="en-US" sz="1600">
              <a:latin typeface="Tahoma" panose="020B0604030504040204" pitchFamily="34" charset="0"/>
              <a:ea typeface="Tahoma" panose="020B0604030504040204" pitchFamily="34" charset="0"/>
              <a:cs typeface="Tahoma" panose="020B0604030504040204" pitchFamily="34" charset="0"/>
            </a:endParaRPr>
          </a:p>
        </p:txBody>
      </p:sp>
      <p:sp>
        <p:nvSpPr>
          <p:cNvPr id="20" name="Text Box 7"/>
          <p:cNvSpPr txBox="1">
            <a:spLocks noChangeArrowheads="1"/>
          </p:cNvSpPr>
          <p:nvPr/>
        </p:nvSpPr>
        <p:spPr bwMode="auto">
          <a:xfrm>
            <a:off x="8097245" y="602369"/>
            <a:ext cx="3942355" cy="904863"/>
          </a:xfrm>
          <a:prstGeom prst="rect">
            <a:avLst/>
          </a:prstGeom>
          <a:solidFill>
            <a:schemeClr val="accent1">
              <a:lumMod val="20000"/>
              <a:lumOff val="80000"/>
            </a:schemeClr>
          </a:solidFill>
          <a:ln w="9525">
            <a:solidFill>
              <a:srgbClr val="0070C0"/>
            </a:solidFill>
            <a:miter lim="800000"/>
            <a:headEnd/>
            <a:tailEnd/>
          </a:ln>
          <a:effectLst/>
        </p:spPr>
        <p:txBody>
          <a:bodyPr wrap="square">
            <a:spAutoFit/>
          </a:bodyPr>
          <a:lstStyle/>
          <a:p>
            <a:pPr>
              <a:lnSpc>
                <a:spcPct val="110000"/>
              </a:lnSpc>
              <a:defRPr/>
            </a:pPr>
            <a:r>
              <a:rPr lang="en-US" sz="1600" b="1" u="sng" dirty="0">
                <a:solidFill>
                  <a:srgbClr val="0000CC"/>
                </a:solidFill>
                <a:latin typeface="Tahoma" panose="020B0604030504040204" pitchFamily="34" charset="0"/>
                <a:ea typeface="Tahoma" panose="020B0604030504040204" pitchFamily="34" charset="0"/>
                <a:cs typeface="Tahoma" panose="020B0604030504040204" pitchFamily="34" charset="0"/>
              </a:rPr>
              <a:t>(1) </a:t>
            </a:r>
            <a:r>
              <a:rPr lang="en-US" sz="1600" b="1" u="sng" dirty="0" err="1">
                <a:solidFill>
                  <a:srgbClr val="0000CC"/>
                </a:solidFill>
                <a:latin typeface="Tahoma" panose="020B0604030504040204" pitchFamily="34" charset="0"/>
                <a:ea typeface="Tahoma" panose="020B0604030504040204" pitchFamily="34" charset="0"/>
                <a:cs typeface="Tahoma" panose="020B0604030504040204" pitchFamily="34" charset="0"/>
              </a:rPr>
              <a:t>Nội</a:t>
            </a:r>
            <a:r>
              <a:rPr lang="en-US" sz="1600" b="1" u="sng" dirty="0">
                <a:solidFill>
                  <a:srgbClr val="0000CC"/>
                </a:solidFill>
                <a:latin typeface="Tahoma" panose="020B0604030504040204" pitchFamily="34" charset="0"/>
                <a:ea typeface="Tahoma" panose="020B0604030504040204" pitchFamily="34" charset="0"/>
                <a:cs typeface="Tahoma" panose="020B0604030504040204" pitchFamily="34" charset="0"/>
              </a:rPr>
              <a:t> dung </a:t>
            </a:r>
            <a:r>
              <a:rPr lang="en-US" sz="1600" b="1" u="sng" dirty="0" err="1">
                <a:solidFill>
                  <a:srgbClr val="0000CC"/>
                </a:solidFill>
                <a:latin typeface="Tahoma" panose="020B0604030504040204" pitchFamily="34" charset="0"/>
                <a:ea typeface="Tahoma" panose="020B0604030504040204" pitchFamily="34" charset="0"/>
                <a:cs typeface="Tahoma" panose="020B0604030504040204" pitchFamily="34" charset="0"/>
              </a:rPr>
              <a:t>bài</a:t>
            </a:r>
            <a:r>
              <a:rPr lang="en-US" sz="1600" b="1" u="sng"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sz="1600" b="1" u="sng" dirty="0" err="1">
                <a:solidFill>
                  <a:srgbClr val="0000CC"/>
                </a:solidFill>
                <a:latin typeface="Tahoma" panose="020B0604030504040204" pitchFamily="34" charset="0"/>
                <a:ea typeface="Tahoma" panose="020B0604030504040204" pitchFamily="34" charset="0"/>
                <a:cs typeface="Tahoma" panose="020B0604030504040204" pitchFamily="34" charset="0"/>
              </a:rPr>
              <a:t>học</a:t>
            </a:r>
            <a:r>
              <a:rPr lang="en-US" sz="1600" b="1" u="sng" dirty="0">
                <a:solidFill>
                  <a:srgbClr val="0000CC"/>
                </a:solidFill>
                <a:latin typeface="Tahoma" panose="020B0604030504040204" pitchFamily="34" charset="0"/>
                <a:ea typeface="Tahoma" panose="020B0604030504040204" pitchFamily="34" charset="0"/>
                <a:cs typeface="Tahoma" panose="020B0604030504040204" pitchFamily="34" charset="0"/>
              </a:rPr>
              <a:t>:</a:t>
            </a:r>
            <a:r>
              <a:rPr lang="en-US" sz="1600" b="1" dirty="0">
                <a:solidFill>
                  <a:srgbClr val="0000FF"/>
                </a:solidFill>
                <a:latin typeface="Tahoma" panose="020B0604030504040204" pitchFamily="34" charset="0"/>
                <a:ea typeface="Tahoma" panose="020B0604030504040204" pitchFamily="34" charset="0"/>
                <a:cs typeface="Tahoma" panose="020B0604030504040204" pitchFamily="34" charset="0"/>
              </a:rPr>
              <a:t> </a:t>
            </a:r>
          </a:p>
          <a:p>
            <a:pPr algn="just">
              <a:lnSpc>
                <a:spcPct val="110000"/>
              </a:lnSpc>
              <a:defRPr/>
            </a:pPr>
            <a:r>
              <a:rPr lang="en-US" sz="1600" b="1" dirty="0" err="1">
                <a:latin typeface="Tahoma" panose="020B0604030504040204" pitchFamily="34" charset="0"/>
                <a:ea typeface="Tahoma" panose="020B0604030504040204" pitchFamily="34" charset="0"/>
                <a:cs typeface="Tahoma" panose="020B0604030504040204" pitchFamily="34" charset="0"/>
              </a:rPr>
              <a:t>Để</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giáo</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viên</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giảng</a:t>
            </a:r>
            <a:r>
              <a:rPr lang="en-US" sz="16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1600" b="1" dirty="0" err="1">
                <a:solidFill>
                  <a:srgbClr val="FF0000"/>
                </a:solidFill>
                <a:latin typeface="Tahoma" panose="020B0604030504040204" pitchFamily="34" charset="0"/>
                <a:ea typeface="Tahoma" panose="020B0604030504040204" pitchFamily="34" charset="0"/>
                <a:cs typeface="Tahoma" panose="020B0604030504040204" pitchFamily="34" charset="0"/>
              </a:rPr>
              <a:t>giải</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cho</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học</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sinh</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sau</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khi</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phân</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tích</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tình</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huống</a:t>
            </a:r>
            <a:r>
              <a:rPr lang="en-US" sz="1600" b="1" dirty="0">
                <a:latin typeface="Tahoma" panose="020B0604030504040204" pitchFamily="34" charset="0"/>
                <a:ea typeface="Tahoma" panose="020B0604030504040204" pitchFamily="34" charset="0"/>
                <a:cs typeface="Tahoma" panose="020B0604030504040204" pitchFamily="34" charset="0"/>
              </a:rPr>
              <a:t>.</a:t>
            </a:r>
            <a:endParaRPr lang="en-US" sz="1600" dirty="0">
              <a:latin typeface="Tahoma" panose="020B0604030504040204" pitchFamily="34" charset="0"/>
              <a:ea typeface="Tahoma" panose="020B0604030504040204" pitchFamily="34" charset="0"/>
              <a:cs typeface="Tahoma" panose="020B0604030504040204" pitchFamily="34" charset="0"/>
            </a:endParaRPr>
          </a:p>
        </p:txBody>
      </p:sp>
      <p:cxnSp>
        <p:nvCxnSpPr>
          <p:cNvPr id="21" name="Straight Arrow Connector 20"/>
          <p:cNvCxnSpPr/>
          <p:nvPr/>
        </p:nvCxnSpPr>
        <p:spPr>
          <a:xfrm flipV="1">
            <a:off x="7779439" y="955940"/>
            <a:ext cx="390203" cy="1"/>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23" name="TextBox 22"/>
          <p:cNvSpPr txBox="1"/>
          <p:nvPr/>
        </p:nvSpPr>
        <p:spPr>
          <a:xfrm>
            <a:off x="7334865" y="620781"/>
            <a:ext cx="533400" cy="646331"/>
          </a:xfrm>
          <a:prstGeom prst="rect">
            <a:avLst/>
          </a:prstGeom>
          <a:noFill/>
        </p:spPr>
        <p:txBody>
          <a:bodyPr wrap="square" rtlCol="0">
            <a:spAutoFit/>
          </a:bodyPr>
          <a:lstStyle/>
          <a:p>
            <a:r>
              <a:rPr lang="en-US" sz="3600" dirty="0">
                <a:solidFill>
                  <a:srgbClr val="000099"/>
                </a:solidFill>
                <a:sym typeface="Wingdings 2" panose="05020102010507070707" pitchFamily="18" charset="2"/>
              </a:rPr>
              <a:t>1</a:t>
            </a:r>
            <a:endParaRPr lang="en-US" sz="3600" dirty="0">
              <a:solidFill>
                <a:srgbClr val="000099"/>
              </a:solidFill>
            </a:endParaRPr>
          </a:p>
        </p:txBody>
      </p:sp>
      <p:pic>
        <p:nvPicPr>
          <p:cNvPr id="28" name="图片 2198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8054218" y="4971245"/>
            <a:ext cx="3704191" cy="1733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7">
            <a:extLst>
              <a:ext uri="{FF2B5EF4-FFF2-40B4-BE49-F238E27FC236}">
                <a16:creationId xmlns:a16="http://schemas.microsoft.com/office/drawing/2014/main" xmlns="" id="{387AA65C-9B6A-45D7-A459-F142B097FFE5}"/>
              </a:ext>
            </a:extLst>
          </p:cNvPr>
          <p:cNvSpPr txBox="1"/>
          <p:nvPr/>
        </p:nvSpPr>
        <p:spPr>
          <a:xfrm>
            <a:off x="8799697" y="5346412"/>
            <a:ext cx="2213234" cy="646331"/>
          </a:xfrm>
          <a:prstGeom prst="rect">
            <a:avLst/>
          </a:prstGeom>
          <a:noFill/>
        </p:spPr>
        <p:txBody>
          <a:bodyPr wrap="square" rtlCol="0">
            <a:spAutoFit/>
          </a:bodyPr>
          <a:lstStyle/>
          <a:p>
            <a:r>
              <a:rPr lang="en-US" altLang="zh-CN" dirty="0" err="1">
                <a:solidFill>
                  <a:srgbClr val="C00000"/>
                </a:solidFill>
                <a:latin typeface="Calibri" pitchFamily="34" charset="0"/>
                <a:ea typeface="方正琥珀简体" panose="03000509000000000000" pitchFamily="65" charset="-122"/>
                <a:cs typeface="Calibri" pitchFamily="34" charset="0"/>
              </a:rPr>
              <a:t>Không</a:t>
            </a:r>
            <a:r>
              <a:rPr lang="en-US" altLang="zh-CN" dirty="0">
                <a:solidFill>
                  <a:srgbClr val="C00000"/>
                </a:solidFill>
                <a:latin typeface="Calibri" pitchFamily="34" charset="0"/>
                <a:ea typeface="方正琥珀简体" panose="03000509000000000000" pitchFamily="65" charset="-122"/>
                <a:cs typeface="Calibri" pitchFamily="34" charset="0"/>
              </a:rPr>
              <a:t> </a:t>
            </a:r>
            <a:r>
              <a:rPr lang="en-US" altLang="zh-CN" dirty="0" err="1">
                <a:solidFill>
                  <a:srgbClr val="C00000"/>
                </a:solidFill>
                <a:latin typeface="Calibri" pitchFamily="34" charset="0"/>
                <a:ea typeface="方正琥珀简体" panose="03000509000000000000" pitchFamily="65" charset="-122"/>
                <a:cs typeface="Calibri" pitchFamily="34" charset="0"/>
              </a:rPr>
              <a:t>bắt</a:t>
            </a:r>
            <a:r>
              <a:rPr lang="en-US" altLang="zh-CN" dirty="0">
                <a:solidFill>
                  <a:srgbClr val="C00000"/>
                </a:solidFill>
                <a:latin typeface="Calibri" pitchFamily="34" charset="0"/>
                <a:ea typeface="方正琥珀简体" panose="03000509000000000000" pitchFamily="65" charset="-122"/>
                <a:cs typeface="Calibri" pitchFamily="34" charset="0"/>
              </a:rPr>
              <a:t> </a:t>
            </a:r>
            <a:r>
              <a:rPr lang="en-US" altLang="zh-CN" dirty="0" err="1">
                <a:solidFill>
                  <a:srgbClr val="C00000"/>
                </a:solidFill>
                <a:latin typeface="Calibri" pitchFamily="34" charset="0"/>
                <a:ea typeface="方正琥珀简体" panose="03000509000000000000" pitchFamily="65" charset="-122"/>
                <a:cs typeface="Calibri" pitchFamily="34" charset="0"/>
              </a:rPr>
              <a:t>buộc</a:t>
            </a:r>
            <a:r>
              <a:rPr lang="en-US" altLang="zh-CN" dirty="0">
                <a:solidFill>
                  <a:srgbClr val="C00000"/>
                </a:solidFill>
                <a:latin typeface="Calibri" pitchFamily="34" charset="0"/>
                <a:ea typeface="方正琥珀简体" panose="03000509000000000000" pitchFamily="65" charset="-122"/>
                <a:cs typeface="Calibri" pitchFamily="34" charset="0"/>
              </a:rPr>
              <a:t> </a:t>
            </a:r>
            <a:r>
              <a:rPr lang="en-US" altLang="zh-CN" dirty="0" err="1">
                <a:solidFill>
                  <a:srgbClr val="C00000"/>
                </a:solidFill>
                <a:latin typeface="Calibri" pitchFamily="34" charset="0"/>
                <a:ea typeface="方正琥珀简体" panose="03000509000000000000" pitchFamily="65" charset="-122"/>
                <a:cs typeface="Calibri" pitchFamily="34" charset="0"/>
              </a:rPr>
              <a:t>học</a:t>
            </a:r>
            <a:r>
              <a:rPr lang="en-US" altLang="zh-CN" dirty="0">
                <a:solidFill>
                  <a:srgbClr val="C00000"/>
                </a:solidFill>
                <a:latin typeface="Calibri" pitchFamily="34" charset="0"/>
                <a:ea typeface="方正琥珀简体" panose="03000509000000000000" pitchFamily="65" charset="-122"/>
                <a:cs typeface="Calibri" pitchFamily="34" charset="0"/>
              </a:rPr>
              <a:t> </a:t>
            </a:r>
            <a:r>
              <a:rPr lang="en-US" altLang="zh-CN" dirty="0" err="1">
                <a:solidFill>
                  <a:srgbClr val="C00000"/>
                </a:solidFill>
                <a:latin typeface="Calibri" pitchFamily="34" charset="0"/>
                <a:ea typeface="方正琥珀简体" panose="03000509000000000000" pitchFamily="65" charset="-122"/>
                <a:cs typeface="Calibri" pitchFamily="34" charset="0"/>
              </a:rPr>
              <a:t>sinh</a:t>
            </a:r>
            <a:r>
              <a:rPr lang="en-US" altLang="zh-CN" dirty="0">
                <a:solidFill>
                  <a:srgbClr val="C00000"/>
                </a:solidFill>
                <a:latin typeface="Calibri" pitchFamily="34" charset="0"/>
                <a:ea typeface="方正琥珀简体" panose="03000509000000000000" pitchFamily="65" charset="-122"/>
                <a:cs typeface="Calibri" pitchFamily="34" charset="0"/>
              </a:rPr>
              <a:t> </a:t>
            </a:r>
            <a:r>
              <a:rPr lang="en-US" altLang="zh-CN" dirty="0" err="1">
                <a:solidFill>
                  <a:srgbClr val="C00000"/>
                </a:solidFill>
                <a:latin typeface="Calibri" pitchFamily="34" charset="0"/>
                <a:ea typeface="方正琥珀简体" panose="03000509000000000000" pitchFamily="65" charset="-122"/>
                <a:cs typeface="Calibri" pitchFamily="34" charset="0"/>
              </a:rPr>
              <a:t>học</a:t>
            </a:r>
            <a:r>
              <a:rPr lang="en-US" altLang="zh-CN" dirty="0">
                <a:solidFill>
                  <a:srgbClr val="C00000"/>
                </a:solidFill>
                <a:latin typeface="Calibri" pitchFamily="34" charset="0"/>
                <a:ea typeface="方正琥珀简体" panose="03000509000000000000" pitchFamily="65" charset="-122"/>
                <a:cs typeface="Calibri" pitchFamily="34" charset="0"/>
              </a:rPr>
              <a:t> </a:t>
            </a:r>
            <a:r>
              <a:rPr lang="en-US" altLang="zh-CN" dirty="0" err="1">
                <a:solidFill>
                  <a:srgbClr val="C00000"/>
                </a:solidFill>
                <a:latin typeface="Calibri" pitchFamily="34" charset="0"/>
                <a:ea typeface="方正琥珀简体" panose="03000509000000000000" pitchFamily="65" charset="-122"/>
                <a:cs typeface="Calibri" pitchFamily="34" charset="0"/>
              </a:rPr>
              <a:t>thuộc</a:t>
            </a:r>
            <a:r>
              <a:rPr lang="en-US" altLang="zh-CN" dirty="0">
                <a:solidFill>
                  <a:srgbClr val="C00000"/>
                </a:solidFill>
                <a:latin typeface="Calibri" pitchFamily="34" charset="0"/>
                <a:ea typeface="方正琥珀简体" panose="03000509000000000000" pitchFamily="65" charset="-122"/>
                <a:cs typeface="Calibri" pitchFamily="34" charset="0"/>
              </a:rPr>
              <a:t> </a:t>
            </a:r>
            <a:r>
              <a:rPr lang="en-US" altLang="zh-CN" dirty="0" err="1">
                <a:solidFill>
                  <a:srgbClr val="C00000"/>
                </a:solidFill>
                <a:latin typeface="Calibri" pitchFamily="34" charset="0"/>
                <a:ea typeface="方正琥珀简体" panose="03000509000000000000" pitchFamily="65" charset="-122"/>
                <a:cs typeface="Calibri" pitchFamily="34" charset="0"/>
              </a:rPr>
              <a:t>lòng</a:t>
            </a:r>
            <a:endParaRPr lang="zh-CN" altLang="en-US" dirty="0">
              <a:solidFill>
                <a:srgbClr val="C00000"/>
              </a:solidFill>
              <a:latin typeface="Calibri" pitchFamily="34" charset="0"/>
              <a:ea typeface="方正琥珀简体" panose="03000509000000000000" pitchFamily="65" charset="-122"/>
              <a:cs typeface="Calibri" pitchFamily="34" charset="0"/>
            </a:endParaRPr>
          </a:p>
        </p:txBody>
      </p:sp>
    </p:spTree>
    <p:extLst>
      <p:ext uri="{BB962C8B-B14F-4D97-AF65-F5344CB8AC3E}">
        <p14:creationId xmlns:p14="http://schemas.microsoft.com/office/powerpoint/2010/main" val="331207579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500" fill="hold"/>
                                        <p:tgtEl>
                                          <p:spTgt spid="26"/>
                                        </p:tgtEl>
                                        <p:attrNameLst>
                                          <p:attrName>ppt_x</p:attrName>
                                        </p:attrNameLst>
                                      </p:cBhvr>
                                      <p:tavLst>
                                        <p:tav tm="0">
                                          <p:val>
                                            <p:strVal val="#ppt_x"/>
                                          </p:val>
                                        </p:tav>
                                        <p:tav tm="100000">
                                          <p:val>
                                            <p:strVal val="#ppt_x"/>
                                          </p:val>
                                        </p:tav>
                                      </p:tavLst>
                                    </p:anim>
                                    <p:anim calcmode="lin" valueType="num">
                                      <p:cBhvr additive="base">
                                        <p:cTn id="30" dur="500" fill="hold"/>
                                        <p:tgtEl>
                                          <p:spTgt spid="2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ppt_x"/>
                                          </p:val>
                                        </p:tav>
                                        <p:tav tm="100000">
                                          <p:val>
                                            <p:strVal val="#ppt_x"/>
                                          </p:val>
                                        </p:tav>
                                      </p:tavLst>
                                    </p:anim>
                                    <p:anim calcmode="lin" valueType="num">
                                      <p:cBhvr additive="base">
                                        <p:cTn id="34" dur="500" fill="hold"/>
                                        <p:tgtEl>
                                          <p:spTgt spid="22"/>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1" presetClass="entr" presetSubtype="1" fill="hold" grpId="0" nodeType="click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heel(1)">
                                      <p:cBhvr>
                                        <p:cTn id="43" dur="2000"/>
                                        <p:tgtEl>
                                          <p:spTgt spid="29"/>
                                        </p:tgtEl>
                                      </p:cBhvr>
                                    </p:animEffect>
                                  </p:childTnLst>
                                </p:cTn>
                              </p:par>
                              <p:par>
                                <p:cTn id="44" presetID="21" presetClass="entr" presetSubtype="1"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wheel(1)">
                                      <p:cBhvr>
                                        <p:cTn id="46" dur="2000"/>
                                        <p:tgtEl>
                                          <p:spTgt spid="28"/>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ppt_x"/>
                                          </p:val>
                                        </p:tav>
                                        <p:tav tm="100000">
                                          <p:val>
                                            <p:strVal val="#ppt_x"/>
                                          </p:val>
                                        </p:tav>
                                      </p:tavLst>
                                    </p:anim>
                                    <p:anim calcmode="lin" valueType="num">
                                      <p:cBhvr additive="base">
                                        <p:cTn id="52" dur="500" fill="hold"/>
                                        <p:tgtEl>
                                          <p:spTgt spid="27"/>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additive="base">
                                        <p:cTn id="55" dur="500" fill="hold"/>
                                        <p:tgtEl>
                                          <p:spTgt spid="18"/>
                                        </p:tgtEl>
                                        <p:attrNameLst>
                                          <p:attrName>ppt_x</p:attrName>
                                        </p:attrNameLst>
                                      </p:cBhvr>
                                      <p:tavLst>
                                        <p:tav tm="0">
                                          <p:val>
                                            <p:strVal val="#ppt_x"/>
                                          </p:val>
                                        </p:tav>
                                        <p:tav tm="100000">
                                          <p:val>
                                            <p:strVal val="#ppt_x"/>
                                          </p:val>
                                        </p:tav>
                                      </p:tavLst>
                                    </p:anim>
                                    <p:anim calcmode="lin" valueType="num">
                                      <p:cBhvr additive="base">
                                        <p:cTn id="56" dur="500" fill="hold"/>
                                        <p:tgtEl>
                                          <p:spTgt spid="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ppt_x"/>
                                          </p:val>
                                        </p:tav>
                                        <p:tav tm="100000">
                                          <p:val>
                                            <p:strVal val="#ppt_x"/>
                                          </p:val>
                                        </p:tav>
                                      </p:tavLst>
                                    </p:anim>
                                    <p:anim calcmode="lin" valueType="num">
                                      <p:cBhvr additive="base">
                                        <p:cTn id="6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25" grpId="0"/>
      <p:bldP spid="26" grpId="0"/>
      <p:bldP spid="27" grpId="0"/>
      <p:bldP spid="20" grpId="0" animBg="1"/>
      <p:bldP spid="23" grpId="0"/>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8658" y="1856216"/>
            <a:ext cx="5447852" cy="4243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组合 27"/>
          <p:cNvGrpSpPr/>
          <p:nvPr/>
        </p:nvGrpSpPr>
        <p:grpSpPr>
          <a:xfrm>
            <a:off x="194972" y="373453"/>
            <a:ext cx="758751" cy="693260"/>
            <a:chOff x="0" y="532828"/>
            <a:chExt cx="759125" cy="568897"/>
          </a:xfrm>
        </p:grpSpPr>
        <p:sp>
          <p:nvSpPr>
            <p:cNvPr id="5" name="矩形 28"/>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6" name="矩形 29"/>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7" name="矩形 30"/>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8" name="矩形 31"/>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grpSp>
        <p:nvGrpSpPr>
          <p:cNvPr id="9" name="组合 33"/>
          <p:cNvGrpSpPr/>
          <p:nvPr/>
        </p:nvGrpSpPr>
        <p:grpSpPr>
          <a:xfrm>
            <a:off x="3791" y="1063631"/>
            <a:ext cx="12184419" cy="45708"/>
            <a:chOff x="0" y="532828"/>
            <a:chExt cx="759125" cy="568897"/>
          </a:xfrm>
        </p:grpSpPr>
        <p:sp>
          <p:nvSpPr>
            <p:cNvPr id="10" name="矩形 34"/>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1" name="矩形 35"/>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2" name="矩形 36"/>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13" name="矩形 37"/>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grpSp>
      <p:sp>
        <p:nvSpPr>
          <p:cNvPr id="14" name="Rectangle 13"/>
          <p:cNvSpPr/>
          <p:nvPr/>
        </p:nvSpPr>
        <p:spPr>
          <a:xfrm>
            <a:off x="1142410" y="330593"/>
            <a:ext cx="9989896" cy="699599"/>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GÓC VUI – TRÒ CHƠI Ô CỬA BÍ MẬT</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645" y="1856216"/>
            <a:ext cx="5100655" cy="4331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Flowchart: Process 15"/>
          <p:cNvSpPr/>
          <p:nvPr/>
        </p:nvSpPr>
        <p:spPr>
          <a:xfrm>
            <a:off x="3791" y="1146605"/>
            <a:ext cx="12192000" cy="552451"/>
          </a:xfrm>
          <a:prstGeom prst="flowChartProcess">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a:solidFill>
                  <a:srgbClr val="002060"/>
                </a:solidFill>
                <a:latin typeface="Tahoma" pitchFamily="34" charset="0"/>
                <a:ea typeface="Tahoma" pitchFamily="34" charset="0"/>
                <a:cs typeface="Tahoma" pitchFamily="34" charset="0"/>
              </a:rPr>
              <a:t>Các</a:t>
            </a:r>
            <a:r>
              <a:rPr lang="en-US" sz="1600" b="1" dirty="0">
                <a:solidFill>
                  <a:srgbClr val="002060"/>
                </a:solidFill>
                <a:latin typeface="Tahoma" pitchFamily="34" charset="0"/>
                <a:ea typeface="Tahoma" pitchFamily="34" charset="0"/>
                <a:cs typeface="Tahoma" pitchFamily="34" charset="0"/>
              </a:rPr>
              <a:t> </a:t>
            </a:r>
            <a:r>
              <a:rPr lang="en-US" sz="1600" b="1" dirty="0" err="1">
                <a:solidFill>
                  <a:srgbClr val="002060"/>
                </a:solidFill>
                <a:latin typeface="Tahoma" pitchFamily="34" charset="0"/>
                <a:ea typeface="Tahoma" pitchFamily="34" charset="0"/>
                <a:cs typeface="Tahoma" pitchFamily="34" charset="0"/>
              </a:rPr>
              <a:t>em</a:t>
            </a:r>
            <a:r>
              <a:rPr lang="en-US" sz="1600" b="1" dirty="0">
                <a:solidFill>
                  <a:srgbClr val="002060"/>
                </a:solidFill>
                <a:latin typeface="Tahoma" pitchFamily="34" charset="0"/>
                <a:ea typeface="Tahoma" pitchFamily="34" charset="0"/>
                <a:cs typeface="Tahoma" pitchFamily="34" charset="0"/>
              </a:rPr>
              <a:t> </a:t>
            </a:r>
            <a:r>
              <a:rPr lang="en-US" sz="1600" b="1" dirty="0" err="1">
                <a:solidFill>
                  <a:srgbClr val="002060"/>
                </a:solidFill>
                <a:latin typeface="Tahoma" pitchFamily="34" charset="0"/>
                <a:ea typeface="Tahoma" pitchFamily="34" charset="0"/>
                <a:cs typeface="Tahoma" pitchFamily="34" charset="0"/>
              </a:rPr>
              <a:t>hãy</a:t>
            </a:r>
            <a:r>
              <a:rPr lang="en-US" sz="1600" b="1" dirty="0">
                <a:solidFill>
                  <a:srgbClr val="002060"/>
                </a:solidFill>
                <a:latin typeface="Tahoma" pitchFamily="34" charset="0"/>
                <a:ea typeface="Tahoma" pitchFamily="34" charset="0"/>
                <a:cs typeface="Tahoma" pitchFamily="34" charset="0"/>
              </a:rPr>
              <a:t> </a:t>
            </a:r>
            <a:r>
              <a:rPr lang="en-US" sz="1600" b="1" dirty="0" err="1">
                <a:solidFill>
                  <a:srgbClr val="002060"/>
                </a:solidFill>
                <a:latin typeface="Tahoma" pitchFamily="34" charset="0"/>
                <a:ea typeface="Tahoma" pitchFamily="34" charset="0"/>
                <a:cs typeface="Tahoma" pitchFamily="34" charset="0"/>
              </a:rPr>
              <a:t>quan</a:t>
            </a:r>
            <a:r>
              <a:rPr lang="en-US" sz="1600" b="1" dirty="0">
                <a:solidFill>
                  <a:srgbClr val="002060"/>
                </a:solidFill>
                <a:latin typeface="Tahoma" pitchFamily="34" charset="0"/>
                <a:ea typeface="Tahoma" pitchFamily="34" charset="0"/>
                <a:cs typeface="Tahoma" pitchFamily="34" charset="0"/>
              </a:rPr>
              <a:t> </a:t>
            </a:r>
            <a:r>
              <a:rPr lang="en-US" sz="1600" b="1" dirty="0" err="1">
                <a:solidFill>
                  <a:srgbClr val="002060"/>
                </a:solidFill>
                <a:latin typeface="Tahoma" pitchFamily="34" charset="0"/>
                <a:ea typeface="Tahoma" pitchFamily="34" charset="0"/>
                <a:cs typeface="Tahoma" pitchFamily="34" charset="0"/>
              </a:rPr>
              <a:t>sát</a:t>
            </a:r>
            <a:r>
              <a:rPr lang="en-US" sz="1600" b="1" dirty="0">
                <a:solidFill>
                  <a:srgbClr val="002060"/>
                </a:solidFill>
                <a:latin typeface="Tahoma" pitchFamily="34" charset="0"/>
                <a:ea typeface="Tahoma" pitchFamily="34" charset="0"/>
                <a:cs typeface="Tahoma" pitchFamily="34" charset="0"/>
              </a:rPr>
              <a:t> </a:t>
            </a:r>
            <a:r>
              <a:rPr lang="en-US" sz="1600" b="1" dirty="0" err="1">
                <a:solidFill>
                  <a:srgbClr val="002060"/>
                </a:solidFill>
                <a:latin typeface="Tahoma" pitchFamily="34" charset="0"/>
                <a:ea typeface="Tahoma" pitchFamily="34" charset="0"/>
                <a:cs typeface="Tahoma" pitchFamily="34" charset="0"/>
              </a:rPr>
              <a:t>kỹ</a:t>
            </a:r>
            <a:r>
              <a:rPr lang="en-US" sz="1600" b="1" dirty="0">
                <a:solidFill>
                  <a:srgbClr val="002060"/>
                </a:solidFill>
                <a:latin typeface="Tahoma" pitchFamily="34" charset="0"/>
                <a:ea typeface="Tahoma" pitchFamily="34" charset="0"/>
                <a:cs typeface="Tahoma" pitchFamily="34" charset="0"/>
              </a:rPr>
              <a:t> </a:t>
            </a:r>
            <a:r>
              <a:rPr lang="en-US" sz="1600" b="1" dirty="0" err="1">
                <a:solidFill>
                  <a:srgbClr val="002060"/>
                </a:solidFill>
                <a:latin typeface="Tahoma" pitchFamily="34" charset="0"/>
                <a:ea typeface="Tahoma" pitchFamily="34" charset="0"/>
                <a:cs typeface="Tahoma" pitchFamily="34" charset="0"/>
              </a:rPr>
              <a:t>bức</a:t>
            </a:r>
            <a:r>
              <a:rPr lang="en-US" sz="1600" b="1" dirty="0">
                <a:solidFill>
                  <a:srgbClr val="002060"/>
                </a:solidFill>
                <a:latin typeface="Tahoma" pitchFamily="34" charset="0"/>
                <a:ea typeface="Tahoma" pitchFamily="34" charset="0"/>
                <a:cs typeface="Tahoma" pitchFamily="34" charset="0"/>
              </a:rPr>
              <a:t> </a:t>
            </a:r>
            <a:r>
              <a:rPr lang="en-US" sz="1600" b="1" dirty="0" err="1">
                <a:solidFill>
                  <a:srgbClr val="002060"/>
                </a:solidFill>
                <a:latin typeface="Tahoma" pitchFamily="34" charset="0"/>
                <a:ea typeface="Tahoma" pitchFamily="34" charset="0"/>
                <a:cs typeface="Tahoma" pitchFamily="34" charset="0"/>
              </a:rPr>
              <a:t>tranh</a:t>
            </a:r>
            <a:r>
              <a:rPr lang="en-US" sz="1600" b="1" dirty="0">
                <a:solidFill>
                  <a:srgbClr val="002060"/>
                </a:solidFill>
                <a:latin typeface="Tahoma" pitchFamily="34" charset="0"/>
                <a:ea typeface="Tahoma" pitchFamily="34" charset="0"/>
                <a:cs typeface="Tahoma" pitchFamily="34" charset="0"/>
              </a:rPr>
              <a:t> </a:t>
            </a:r>
            <a:r>
              <a:rPr lang="en-US" sz="1600" b="1" dirty="0" err="1">
                <a:solidFill>
                  <a:srgbClr val="002060"/>
                </a:solidFill>
                <a:latin typeface="Tahoma" pitchFamily="34" charset="0"/>
                <a:ea typeface="Tahoma" pitchFamily="34" charset="0"/>
                <a:cs typeface="Tahoma" pitchFamily="34" charset="0"/>
              </a:rPr>
              <a:t>bên</a:t>
            </a:r>
            <a:r>
              <a:rPr lang="en-US" sz="1600" b="1" dirty="0">
                <a:solidFill>
                  <a:srgbClr val="002060"/>
                </a:solidFill>
                <a:latin typeface="Tahoma" pitchFamily="34" charset="0"/>
                <a:ea typeface="Tahoma" pitchFamily="34" charset="0"/>
                <a:cs typeface="Tahoma" pitchFamily="34" charset="0"/>
              </a:rPr>
              <a:t> </a:t>
            </a:r>
            <a:r>
              <a:rPr lang="en-US" sz="1600" b="1" dirty="0" err="1">
                <a:solidFill>
                  <a:srgbClr val="002060"/>
                </a:solidFill>
                <a:latin typeface="Tahoma" pitchFamily="34" charset="0"/>
                <a:ea typeface="Tahoma" pitchFamily="34" charset="0"/>
                <a:cs typeface="Tahoma" pitchFamily="34" charset="0"/>
              </a:rPr>
              <a:t>dưới</a:t>
            </a:r>
            <a:r>
              <a:rPr lang="en-US" sz="1600" b="1" dirty="0">
                <a:solidFill>
                  <a:srgbClr val="002060"/>
                </a:solidFill>
                <a:latin typeface="Tahoma" pitchFamily="34" charset="0"/>
                <a:ea typeface="Tahoma" pitchFamily="34" charset="0"/>
                <a:cs typeface="Tahoma" pitchFamily="34" charset="0"/>
              </a:rPr>
              <a:t> </a:t>
            </a:r>
            <a:r>
              <a:rPr lang="en-US" sz="1600" b="1" dirty="0" err="1">
                <a:solidFill>
                  <a:srgbClr val="002060"/>
                </a:solidFill>
                <a:latin typeface="Tahoma" pitchFamily="34" charset="0"/>
                <a:ea typeface="Tahoma" pitchFamily="34" charset="0"/>
                <a:cs typeface="Tahoma" pitchFamily="34" charset="0"/>
              </a:rPr>
              <a:t>và</a:t>
            </a:r>
            <a:r>
              <a:rPr lang="en-US" sz="1600" b="1" dirty="0">
                <a:solidFill>
                  <a:srgbClr val="002060"/>
                </a:solidFill>
                <a:latin typeface="Tahoma" pitchFamily="34" charset="0"/>
                <a:ea typeface="Tahoma" pitchFamily="34" charset="0"/>
                <a:cs typeface="Tahoma" pitchFamily="34" charset="0"/>
              </a:rPr>
              <a:t> </a:t>
            </a:r>
            <a:r>
              <a:rPr lang="en-US" sz="1600" b="1" dirty="0" err="1">
                <a:solidFill>
                  <a:srgbClr val="002060"/>
                </a:solidFill>
                <a:latin typeface="Tahoma" pitchFamily="34" charset="0"/>
                <a:ea typeface="Tahoma" pitchFamily="34" charset="0"/>
                <a:cs typeface="Tahoma" pitchFamily="34" charset="0"/>
              </a:rPr>
              <a:t>đọc</a:t>
            </a:r>
            <a:r>
              <a:rPr lang="en-US" sz="1600" b="1" dirty="0">
                <a:solidFill>
                  <a:srgbClr val="002060"/>
                </a:solidFill>
                <a:latin typeface="Tahoma" pitchFamily="34" charset="0"/>
                <a:ea typeface="Tahoma" pitchFamily="34" charset="0"/>
                <a:cs typeface="Tahoma" pitchFamily="34" charset="0"/>
              </a:rPr>
              <a:t> </a:t>
            </a:r>
            <a:r>
              <a:rPr lang="en-US" sz="1600" b="1" dirty="0" err="1">
                <a:solidFill>
                  <a:srgbClr val="002060"/>
                </a:solidFill>
                <a:latin typeface="Tahoma" pitchFamily="34" charset="0"/>
                <a:ea typeface="Tahoma" pitchFamily="34" charset="0"/>
                <a:cs typeface="Tahoma" pitchFamily="34" charset="0"/>
              </a:rPr>
              <a:t>câu</a:t>
            </a:r>
            <a:r>
              <a:rPr lang="en-US" sz="1600" b="1" dirty="0">
                <a:solidFill>
                  <a:srgbClr val="002060"/>
                </a:solidFill>
                <a:latin typeface="Tahoma" pitchFamily="34" charset="0"/>
                <a:ea typeface="Tahoma" pitchFamily="34" charset="0"/>
                <a:cs typeface="Tahoma" pitchFamily="34" charset="0"/>
              </a:rPr>
              <a:t> </a:t>
            </a:r>
            <a:r>
              <a:rPr lang="en-US" sz="1600" b="1" dirty="0" err="1">
                <a:solidFill>
                  <a:srgbClr val="002060"/>
                </a:solidFill>
                <a:latin typeface="Tahoma" pitchFamily="34" charset="0"/>
                <a:ea typeface="Tahoma" pitchFamily="34" charset="0"/>
                <a:cs typeface="Tahoma" pitchFamily="34" charset="0"/>
              </a:rPr>
              <a:t>thành</a:t>
            </a:r>
            <a:r>
              <a:rPr lang="en-US" sz="1600" b="1" dirty="0">
                <a:solidFill>
                  <a:srgbClr val="002060"/>
                </a:solidFill>
                <a:latin typeface="Tahoma" pitchFamily="34" charset="0"/>
                <a:ea typeface="Tahoma" pitchFamily="34" charset="0"/>
                <a:cs typeface="Tahoma" pitchFamily="34" charset="0"/>
              </a:rPr>
              <a:t> </a:t>
            </a:r>
            <a:r>
              <a:rPr lang="en-US" sz="1600" b="1" dirty="0" err="1">
                <a:solidFill>
                  <a:srgbClr val="002060"/>
                </a:solidFill>
                <a:latin typeface="Tahoma" pitchFamily="34" charset="0"/>
                <a:ea typeface="Tahoma" pitchFamily="34" charset="0"/>
                <a:cs typeface="Tahoma" pitchFamily="34" charset="0"/>
              </a:rPr>
              <a:t>ngữ</a:t>
            </a:r>
            <a:r>
              <a:rPr lang="en-US" sz="1600" b="1" dirty="0">
                <a:solidFill>
                  <a:srgbClr val="002060"/>
                </a:solidFill>
                <a:latin typeface="Tahoma" pitchFamily="34" charset="0"/>
                <a:ea typeface="Tahoma" pitchFamily="34" charset="0"/>
                <a:cs typeface="Tahoma" pitchFamily="34" charset="0"/>
              </a:rPr>
              <a:t>. </a:t>
            </a:r>
          </a:p>
          <a:p>
            <a:pPr algn="ctr"/>
            <a:r>
              <a:rPr lang="en-US" sz="1600" b="1" dirty="0" err="1">
                <a:solidFill>
                  <a:srgbClr val="002060"/>
                </a:solidFill>
                <a:latin typeface="Tahoma" pitchFamily="34" charset="0"/>
                <a:ea typeface="Tahoma" pitchFamily="34" charset="0"/>
                <a:cs typeface="Tahoma" pitchFamily="34" charset="0"/>
              </a:rPr>
              <a:t>Câu</a:t>
            </a:r>
            <a:r>
              <a:rPr lang="en-US" sz="1600" b="1" dirty="0">
                <a:solidFill>
                  <a:srgbClr val="002060"/>
                </a:solidFill>
                <a:latin typeface="Tahoma" pitchFamily="34" charset="0"/>
                <a:ea typeface="Tahoma" pitchFamily="34" charset="0"/>
                <a:cs typeface="Tahoma" pitchFamily="34" charset="0"/>
              </a:rPr>
              <a:t> </a:t>
            </a:r>
            <a:r>
              <a:rPr lang="en-US" sz="1600" b="1" dirty="0" err="1">
                <a:solidFill>
                  <a:srgbClr val="002060"/>
                </a:solidFill>
                <a:latin typeface="Tahoma" pitchFamily="34" charset="0"/>
                <a:ea typeface="Tahoma" pitchFamily="34" charset="0"/>
                <a:cs typeface="Tahoma" pitchFamily="34" charset="0"/>
              </a:rPr>
              <a:t>thành</a:t>
            </a:r>
            <a:r>
              <a:rPr lang="en-US" sz="1600" b="1" dirty="0">
                <a:solidFill>
                  <a:srgbClr val="002060"/>
                </a:solidFill>
                <a:latin typeface="Tahoma" pitchFamily="34" charset="0"/>
                <a:ea typeface="Tahoma" pitchFamily="34" charset="0"/>
                <a:cs typeface="Tahoma" pitchFamily="34" charset="0"/>
              </a:rPr>
              <a:t> </a:t>
            </a:r>
            <a:r>
              <a:rPr lang="en-US" sz="1600" b="1" dirty="0" err="1">
                <a:solidFill>
                  <a:srgbClr val="002060"/>
                </a:solidFill>
                <a:latin typeface="Tahoma" pitchFamily="34" charset="0"/>
                <a:ea typeface="Tahoma" pitchFamily="34" charset="0"/>
                <a:cs typeface="Tahoma" pitchFamily="34" charset="0"/>
              </a:rPr>
              <a:t>ngữ</a:t>
            </a:r>
            <a:r>
              <a:rPr lang="en-US" sz="1600" b="1" dirty="0">
                <a:solidFill>
                  <a:srgbClr val="002060"/>
                </a:solidFill>
                <a:latin typeface="Tahoma" pitchFamily="34" charset="0"/>
                <a:ea typeface="Tahoma" pitchFamily="34" charset="0"/>
                <a:cs typeface="Tahoma" pitchFamily="34" charset="0"/>
              </a:rPr>
              <a:t> </a:t>
            </a:r>
            <a:r>
              <a:rPr lang="en-US" sz="1600" b="1" dirty="0" err="1">
                <a:solidFill>
                  <a:srgbClr val="002060"/>
                </a:solidFill>
                <a:latin typeface="Tahoma" pitchFamily="34" charset="0"/>
                <a:ea typeface="Tahoma" pitchFamily="34" charset="0"/>
                <a:cs typeface="Tahoma" pitchFamily="34" charset="0"/>
              </a:rPr>
              <a:t>muốn</a:t>
            </a:r>
            <a:r>
              <a:rPr lang="en-US" sz="1600" b="1" dirty="0">
                <a:solidFill>
                  <a:srgbClr val="002060"/>
                </a:solidFill>
                <a:latin typeface="Tahoma" pitchFamily="34" charset="0"/>
                <a:ea typeface="Tahoma" pitchFamily="34" charset="0"/>
                <a:cs typeface="Tahoma" pitchFamily="34" charset="0"/>
              </a:rPr>
              <a:t> </a:t>
            </a:r>
            <a:r>
              <a:rPr lang="en-US" sz="1600" b="1" dirty="0" err="1">
                <a:solidFill>
                  <a:srgbClr val="002060"/>
                </a:solidFill>
                <a:latin typeface="Tahoma" pitchFamily="34" charset="0"/>
                <a:ea typeface="Tahoma" pitchFamily="34" charset="0"/>
                <a:cs typeface="Tahoma" pitchFamily="34" charset="0"/>
              </a:rPr>
              <a:t>khuyên</a:t>
            </a:r>
            <a:r>
              <a:rPr lang="en-US" sz="1600" b="1" dirty="0">
                <a:solidFill>
                  <a:srgbClr val="002060"/>
                </a:solidFill>
                <a:latin typeface="Tahoma" pitchFamily="34" charset="0"/>
                <a:ea typeface="Tahoma" pitchFamily="34" charset="0"/>
                <a:cs typeface="Tahoma" pitchFamily="34" charset="0"/>
              </a:rPr>
              <a:t> </a:t>
            </a:r>
            <a:r>
              <a:rPr lang="en-US" sz="1600" b="1" dirty="0" err="1">
                <a:solidFill>
                  <a:srgbClr val="002060"/>
                </a:solidFill>
                <a:latin typeface="Tahoma" pitchFamily="34" charset="0"/>
                <a:ea typeface="Tahoma" pitchFamily="34" charset="0"/>
                <a:cs typeface="Tahoma" pitchFamily="34" charset="0"/>
              </a:rPr>
              <a:t>các</a:t>
            </a:r>
            <a:r>
              <a:rPr lang="en-US" sz="1600" b="1" dirty="0">
                <a:solidFill>
                  <a:srgbClr val="002060"/>
                </a:solidFill>
                <a:latin typeface="Tahoma" pitchFamily="34" charset="0"/>
                <a:ea typeface="Tahoma" pitchFamily="34" charset="0"/>
                <a:cs typeface="Tahoma" pitchFamily="34" charset="0"/>
              </a:rPr>
              <a:t> </a:t>
            </a:r>
            <a:r>
              <a:rPr lang="en-US" sz="1600" b="1" dirty="0" err="1">
                <a:solidFill>
                  <a:srgbClr val="002060"/>
                </a:solidFill>
                <a:latin typeface="Tahoma" pitchFamily="34" charset="0"/>
                <a:ea typeface="Tahoma" pitchFamily="34" charset="0"/>
                <a:cs typeface="Tahoma" pitchFamily="34" charset="0"/>
              </a:rPr>
              <a:t>em</a:t>
            </a:r>
            <a:r>
              <a:rPr lang="en-US" sz="1600" b="1" dirty="0">
                <a:solidFill>
                  <a:srgbClr val="002060"/>
                </a:solidFill>
                <a:latin typeface="Tahoma" pitchFamily="34" charset="0"/>
                <a:ea typeface="Tahoma" pitchFamily="34" charset="0"/>
                <a:cs typeface="Tahoma" pitchFamily="34" charset="0"/>
              </a:rPr>
              <a:t> </a:t>
            </a:r>
            <a:r>
              <a:rPr lang="en-US" sz="1600" b="1" dirty="0" err="1">
                <a:solidFill>
                  <a:srgbClr val="002060"/>
                </a:solidFill>
                <a:latin typeface="Tahoma" pitchFamily="34" charset="0"/>
                <a:ea typeface="Tahoma" pitchFamily="34" charset="0"/>
                <a:cs typeface="Tahoma" pitchFamily="34" charset="0"/>
              </a:rPr>
              <a:t>điều</a:t>
            </a:r>
            <a:r>
              <a:rPr lang="en-US" sz="1600" b="1" dirty="0">
                <a:solidFill>
                  <a:srgbClr val="002060"/>
                </a:solidFill>
                <a:latin typeface="Tahoma" pitchFamily="34" charset="0"/>
                <a:ea typeface="Tahoma" pitchFamily="34" charset="0"/>
                <a:cs typeface="Tahoma" pitchFamily="34" charset="0"/>
              </a:rPr>
              <a:t> </a:t>
            </a:r>
            <a:r>
              <a:rPr lang="en-US" sz="1600" b="1" dirty="0" err="1">
                <a:solidFill>
                  <a:srgbClr val="002060"/>
                </a:solidFill>
                <a:latin typeface="Tahoma" pitchFamily="34" charset="0"/>
                <a:ea typeface="Tahoma" pitchFamily="34" charset="0"/>
                <a:cs typeface="Tahoma" pitchFamily="34" charset="0"/>
              </a:rPr>
              <a:t>gì</a:t>
            </a:r>
            <a:r>
              <a:rPr lang="en-US" sz="1600" b="1" dirty="0">
                <a:solidFill>
                  <a:srgbClr val="002060"/>
                </a:solidFill>
                <a:latin typeface="Tahoma" pitchFamily="34" charset="0"/>
                <a:ea typeface="Tahoma" pitchFamily="34" charset="0"/>
                <a:cs typeface="Tahoma" pitchFamily="34" charset="0"/>
              </a:rPr>
              <a:t> </a:t>
            </a:r>
            <a:r>
              <a:rPr lang="en-US" sz="1600" b="1" dirty="0" err="1">
                <a:solidFill>
                  <a:srgbClr val="002060"/>
                </a:solidFill>
                <a:latin typeface="Tahoma" pitchFamily="34" charset="0"/>
                <a:ea typeface="Tahoma" pitchFamily="34" charset="0"/>
                <a:cs typeface="Tahoma" pitchFamily="34" charset="0"/>
              </a:rPr>
              <a:t>khi</a:t>
            </a:r>
            <a:r>
              <a:rPr lang="en-US" sz="1600" b="1" dirty="0">
                <a:solidFill>
                  <a:srgbClr val="002060"/>
                </a:solidFill>
                <a:latin typeface="Tahoma" pitchFamily="34" charset="0"/>
                <a:ea typeface="Tahoma" pitchFamily="34" charset="0"/>
                <a:cs typeface="Tahoma" pitchFamily="34" charset="0"/>
              </a:rPr>
              <a:t> qua </a:t>
            </a:r>
            <a:r>
              <a:rPr lang="en-US" sz="1600" b="1" dirty="0" err="1">
                <a:solidFill>
                  <a:srgbClr val="002060"/>
                </a:solidFill>
                <a:latin typeface="Tahoma" pitchFamily="34" charset="0"/>
                <a:ea typeface="Tahoma" pitchFamily="34" charset="0"/>
                <a:cs typeface="Tahoma" pitchFamily="34" charset="0"/>
              </a:rPr>
              <a:t>đường</a:t>
            </a:r>
            <a:r>
              <a:rPr lang="en-US" sz="1600" b="1" dirty="0">
                <a:solidFill>
                  <a:srgbClr val="002060"/>
                </a:solidFill>
                <a:latin typeface="Tahoma" pitchFamily="34" charset="0"/>
                <a:ea typeface="Tahoma" pitchFamily="34" charset="0"/>
                <a:cs typeface="Tahoma" pitchFamily="34" charset="0"/>
              </a:rPr>
              <a:t>? </a:t>
            </a:r>
            <a:endParaRPr lang="vi-VN" sz="1600" b="1" dirty="0">
              <a:solidFill>
                <a:srgbClr val="002060"/>
              </a:solidFill>
              <a:latin typeface="Tahoma" pitchFamily="34" charset="0"/>
              <a:ea typeface="Tahoma" pitchFamily="34" charset="0"/>
              <a:cs typeface="Tahoma" pitchFamily="34" charset="0"/>
            </a:endParaRPr>
          </a:p>
        </p:txBody>
      </p:sp>
      <p:pic>
        <p:nvPicPr>
          <p:cNvPr id="17" name="图片 2198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flipH="1">
            <a:off x="6137356" y="5386388"/>
            <a:ext cx="5364082" cy="147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7">
            <a:extLst>
              <a:ext uri="{FF2B5EF4-FFF2-40B4-BE49-F238E27FC236}">
                <a16:creationId xmlns:a16="http://schemas.microsoft.com/office/drawing/2014/main" xmlns="" id="{387AA65C-9B6A-45D7-A459-F142B097FFE5}"/>
              </a:ext>
            </a:extLst>
          </p:cNvPr>
          <p:cNvSpPr txBox="1"/>
          <p:nvPr/>
        </p:nvSpPr>
        <p:spPr>
          <a:xfrm>
            <a:off x="6891225" y="5658502"/>
            <a:ext cx="4287653" cy="646331"/>
          </a:xfrm>
          <a:prstGeom prst="rect">
            <a:avLst/>
          </a:prstGeom>
          <a:noFill/>
        </p:spPr>
        <p:txBody>
          <a:bodyPr wrap="square" rtlCol="0">
            <a:spAutoFit/>
          </a:bodyPr>
          <a:lstStyle/>
          <a:p>
            <a:pPr algn="ctr"/>
            <a:r>
              <a:rPr lang="en-US" altLang="zh-CN" dirty="0" err="1">
                <a:latin typeface="Calibri" pitchFamily="34" charset="0"/>
                <a:ea typeface="方正琥珀简体" panose="03000509000000000000" pitchFamily="65" charset="-122"/>
                <a:cs typeface="Calibri" pitchFamily="34" charset="0"/>
              </a:rPr>
              <a:t>Đi</a:t>
            </a:r>
            <a:r>
              <a:rPr lang="en-US" altLang="zh-CN" dirty="0">
                <a:latin typeface="Calibri" pitchFamily="34" charset="0"/>
                <a:ea typeface="方正琥珀简体" panose="03000509000000000000" pitchFamily="65" charset="-122"/>
                <a:cs typeface="Calibri" pitchFamily="34" charset="0"/>
              </a:rPr>
              <a:t> </a:t>
            </a:r>
            <a:r>
              <a:rPr lang="en-US" altLang="zh-CN" dirty="0" err="1">
                <a:latin typeface="Calibri" pitchFamily="34" charset="0"/>
                <a:ea typeface="方正琥珀简体" panose="03000509000000000000" pitchFamily="65" charset="-122"/>
                <a:cs typeface="Calibri" pitchFamily="34" charset="0"/>
              </a:rPr>
              <a:t>đâu</a:t>
            </a:r>
            <a:r>
              <a:rPr lang="en-US" altLang="zh-CN" dirty="0">
                <a:latin typeface="Calibri" pitchFamily="34" charset="0"/>
                <a:ea typeface="方正琥珀简体" panose="03000509000000000000" pitchFamily="65" charset="-122"/>
                <a:cs typeface="Calibri" pitchFamily="34" charset="0"/>
              </a:rPr>
              <a:t> </a:t>
            </a:r>
            <a:r>
              <a:rPr lang="en-US" altLang="zh-CN" dirty="0" err="1">
                <a:latin typeface="Calibri" pitchFamily="34" charset="0"/>
                <a:ea typeface="方正琥珀简体" panose="03000509000000000000" pitchFamily="65" charset="-122"/>
                <a:cs typeface="Calibri" pitchFamily="34" charset="0"/>
              </a:rPr>
              <a:t>mà</a:t>
            </a:r>
            <a:r>
              <a:rPr lang="en-US" altLang="zh-CN" dirty="0">
                <a:latin typeface="Calibri" pitchFamily="34" charset="0"/>
                <a:ea typeface="方正琥珀简体" panose="03000509000000000000" pitchFamily="65" charset="-122"/>
                <a:cs typeface="Calibri" pitchFamily="34" charset="0"/>
              </a:rPr>
              <a:t> </a:t>
            </a:r>
            <a:r>
              <a:rPr lang="en-US" altLang="zh-CN" dirty="0" err="1">
                <a:latin typeface="Calibri" pitchFamily="34" charset="0"/>
                <a:ea typeface="方正琥珀简体" panose="03000509000000000000" pitchFamily="65" charset="-122"/>
                <a:cs typeface="Calibri" pitchFamily="34" charset="0"/>
              </a:rPr>
              <a:t>vội</a:t>
            </a:r>
            <a:r>
              <a:rPr lang="en-US" altLang="zh-CN" dirty="0">
                <a:latin typeface="Calibri" pitchFamily="34" charset="0"/>
                <a:ea typeface="方正琥珀简体" panose="03000509000000000000" pitchFamily="65" charset="-122"/>
                <a:cs typeface="Calibri" pitchFamily="34" charset="0"/>
              </a:rPr>
              <a:t> </a:t>
            </a:r>
            <a:r>
              <a:rPr lang="en-US" altLang="zh-CN" dirty="0" err="1">
                <a:latin typeface="Calibri" pitchFamily="34" charset="0"/>
                <a:ea typeface="方正琥珀简体" panose="03000509000000000000" pitchFamily="65" charset="-122"/>
                <a:cs typeface="Calibri" pitchFamily="34" charset="0"/>
              </a:rPr>
              <a:t>mà</a:t>
            </a:r>
            <a:r>
              <a:rPr lang="en-US" altLang="zh-CN" dirty="0">
                <a:latin typeface="Calibri" pitchFamily="34" charset="0"/>
                <a:ea typeface="方正琥珀简体" panose="03000509000000000000" pitchFamily="65" charset="-122"/>
                <a:cs typeface="Calibri" pitchFamily="34" charset="0"/>
              </a:rPr>
              <a:t> </a:t>
            </a:r>
            <a:r>
              <a:rPr lang="en-US" altLang="zh-CN" dirty="0" err="1">
                <a:latin typeface="Calibri" pitchFamily="34" charset="0"/>
                <a:ea typeface="方正琥珀简体" panose="03000509000000000000" pitchFamily="65" charset="-122"/>
                <a:cs typeface="Calibri" pitchFamily="34" charset="0"/>
              </a:rPr>
              <a:t>vàng</a:t>
            </a:r>
            <a:endParaRPr lang="en-US" altLang="zh-CN" dirty="0">
              <a:latin typeface="Calibri" pitchFamily="34" charset="0"/>
              <a:ea typeface="方正琥珀简体" panose="03000509000000000000" pitchFamily="65" charset="-122"/>
              <a:cs typeface="Calibri" pitchFamily="34" charset="0"/>
            </a:endParaRPr>
          </a:p>
          <a:p>
            <a:pPr algn="ctr"/>
            <a:r>
              <a:rPr lang="en-US" altLang="zh-CN" dirty="0" err="1">
                <a:latin typeface="Calibri" pitchFamily="34" charset="0"/>
                <a:ea typeface="方正琥珀简体" panose="03000509000000000000" pitchFamily="65" charset="-122"/>
                <a:cs typeface="Calibri" pitchFamily="34" charset="0"/>
              </a:rPr>
              <a:t>Mà</a:t>
            </a:r>
            <a:r>
              <a:rPr lang="en-US" altLang="zh-CN" dirty="0">
                <a:latin typeface="Calibri" pitchFamily="34" charset="0"/>
                <a:ea typeface="方正琥珀简体" panose="03000509000000000000" pitchFamily="65" charset="-122"/>
                <a:cs typeface="Calibri" pitchFamily="34" charset="0"/>
              </a:rPr>
              <a:t> </a:t>
            </a:r>
            <a:r>
              <a:rPr lang="en-US" altLang="zh-CN" dirty="0" err="1">
                <a:latin typeface="Calibri" pitchFamily="34" charset="0"/>
                <a:ea typeface="方正琥珀简体" panose="03000509000000000000" pitchFamily="65" charset="-122"/>
                <a:cs typeface="Calibri" pitchFamily="34" charset="0"/>
              </a:rPr>
              <a:t>vấp</a:t>
            </a:r>
            <a:r>
              <a:rPr lang="en-US" altLang="zh-CN" dirty="0">
                <a:latin typeface="Calibri" pitchFamily="34" charset="0"/>
                <a:ea typeface="方正琥珀简体" panose="03000509000000000000" pitchFamily="65" charset="-122"/>
                <a:cs typeface="Calibri" pitchFamily="34" charset="0"/>
              </a:rPr>
              <a:t> </a:t>
            </a:r>
            <a:r>
              <a:rPr lang="en-US" altLang="zh-CN" dirty="0" err="1">
                <a:latin typeface="Calibri" pitchFamily="34" charset="0"/>
                <a:ea typeface="方正琥珀简体" panose="03000509000000000000" pitchFamily="65" charset="-122"/>
                <a:cs typeface="Calibri" pitchFamily="34" charset="0"/>
              </a:rPr>
              <a:t>phải</a:t>
            </a:r>
            <a:r>
              <a:rPr lang="en-US" altLang="zh-CN" dirty="0">
                <a:latin typeface="Calibri" pitchFamily="34" charset="0"/>
                <a:ea typeface="方正琥珀简体" panose="03000509000000000000" pitchFamily="65" charset="-122"/>
                <a:cs typeface="Calibri" pitchFamily="34" charset="0"/>
              </a:rPr>
              <a:t> </a:t>
            </a:r>
            <a:r>
              <a:rPr lang="en-US" altLang="zh-CN" dirty="0" err="1">
                <a:latin typeface="Calibri" pitchFamily="34" charset="0"/>
                <a:ea typeface="方正琥珀简体" panose="03000509000000000000" pitchFamily="65" charset="-122"/>
                <a:cs typeface="Calibri" pitchFamily="34" charset="0"/>
              </a:rPr>
              <a:t>đá</a:t>
            </a:r>
            <a:r>
              <a:rPr lang="en-US" altLang="zh-CN" dirty="0">
                <a:latin typeface="Calibri" pitchFamily="34" charset="0"/>
                <a:ea typeface="方正琥珀简体" panose="03000509000000000000" pitchFamily="65" charset="-122"/>
                <a:cs typeface="Calibri" pitchFamily="34" charset="0"/>
              </a:rPr>
              <a:t> </a:t>
            </a:r>
            <a:r>
              <a:rPr lang="en-US" altLang="zh-CN" dirty="0" err="1">
                <a:latin typeface="Calibri" pitchFamily="34" charset="0"/>
                <a:ea typeface="方正琥珀简体" panose="03000509000000000000" pitchFamily="65" charset="-122"/>
                <a:cs typeface="Calibri" pitchFamily="34" charset="0"/>
              </a:rPr>
              <a:t>mà</a:t>
            </a:r>
            <a:r>
              <a:rPr lang="en-US" altLang="zh-CN" dirty="0">
                <a:latin typeface="Calibri" pitchFamily="34" charset="0"/>
                <a:ea typeface="方正琥珀简体" panose="03000509000000000000" pitchFamily="65" charset="-122"/>
                <a:cs typeface="Calibri" pitchFamily="34" charset="0"/>
              </a:rPr>
              <a:t> </a:t>
            </a:r>
            <a:r>
              <a:rPr lang="en-US" altLang="zh-CN" dirty="0" err="1">
                <a:latin typeface="Calibri" pitchFamily="34" charset="0"/>
                <a:ea typeface="方正琥珀简体" panose="03000509000000000000" pitchFamily="65" charset="-122"/>
                <a:cs typeface="Calibri" pitchFamily="34" charset="0"/>
              </a:rPr>
              <a:t>quàng</a:t>
            </a:r>
            <a:r>
              <a:rPr lang="en-US" altLang="zh-CN" dirty="0">
                <a:latin typeface="Calibri" pitchFamily="34" charset="0"/>
                <a:ea typeface="方正琥珀简体" panose="03000509000000000000" pitchFamily="65" charset="-122"/>
                <a:cs typeface="Calibri" pitchFamily="34" charset="0"/>
              </a:rPr>
              <a:t> </a:t>
            </a:r>
            <a:r>
              <a:rPr lang="en-US" altLang="zh-CN" dirty="0" err="1">
                <a:latin typeface="Calibri" pitchFamily="34" charset="0"/>
                <a:ea typeface="方正琥珀简体" panose="03000509000000000000" pitchFamily="65" charset="-122"/>
                <a:cs typeface="Calibri" pitchFamily="34" charset="0"/>
              </a:rPr>
              <a:t>phải</a:t>
            </a:r>
            <a:r>
              <a:rPr lang="en-US" altLang="zh-CN" dirty="0">
                <a:latin typeface="Calibri" pitchFamily="34" charset="0"/>
                <a:ea typeface="方正琥珀简体" panose="03000509000000000000" pitchFamily="65" charset="-122"/>
                <a:cs typeface="Calibri" pitchFamily="34" charset="0"/>
              </a:rPr>
              <a:t> </a:t>
            </a:r>
            <a:r>
              <a:rPr lang="en-US" altLang="zh-CN" dirty="0" err="1">
                <a:latin typeface="Calibri" pitchFamily="34" charset="0"/>
                <a:ea typeface="方正琥珀简体" panose="03000509000000000000" pitchFamily="65" charset="-122"/>
                <a:cs typeface="Calibri" pitchFamily="34" charset="0"/>
              </a:rPr>
              <a:t>dây</a:t>
            </a:r>
            <a:endParaRPr lang="zh-CN" altLang="en-US" dirty="0">
              <a:latin typeface="Calibri" pitchFamily="34" charset="0"/>
              <a:ea typeface="方正琥珀简体" panose="03000509000000000000" pitchFamily="65" charset="-122"/>
              <a:cs typeface="Calibri" pitchFamily="34" charset="0"/>
            </a:endParaRPr>
          </a:p>
        </p:txBody>
      </p:sp>
    </p:spTree>
    <p:extLst>
      <p:ext uri="{BB962C8B-B14F-4D97-AF65-F5344CB8AC3E}">
        <p14:creationId xmlns:p14="http://schemas.microsoft.com/office/powerpoint/2010/main" val="36173684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3792" y="231784"/>
            <a:ext cx="758751" cy="693260"/>
            <a:chOff x="0" y="532828"/>
            <a:chExt cx="759125" cy="568897"/>
          </a:xfrm>
        </p:grpSpPr>
        <p:sp>
          <p:nvSpPr>
            <p:cNvPr id="29" name="矩形 28"/>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矩形 31"/>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3791" y="921962"/>
            <a:ext cx="12184419" cy="45708"/>
            <a:chOff x="0" y="532828"/>
            <a:chExt cx="759125" cy="568897"/>
          </a:xfrm>
        </p:grpSpPr>
        <p:sp>
          <p:nvSpPr>
            <p:cNvPr id="35" name="矩形 34"/>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矩形 37"/>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TextBox 7">
            <a:extLst>
              <a:ext uri="{FF2B5EF4-FFF2-40B4-BE49-F238E27FC236}">
                <a16:creationId xmlns:a16="http://schemas.microsoft.com/office/drawing/2014/main" xmlns="" id="{730D5D7E-C1C0-461B-A201-47A399506B24}"/>
              </a:ext>
            </a:extLst>
          </p:cNvPr>
          <p:cNvSpPr txBox="1"/>
          <p:nvPr/>
        </p:nvSpPr>
        <p:spPr>
          <a:xfrm>
            <a:off x="894387" y="231784"/>
            <a:ext cx="11592888" cy="830997"/>
          </a:xfrm>
          <a:prstGeom prst="rect">
            <a:avLst/>
          </a:prstGeom>
          <a:noFill/>
        </p:spPr>
        <p:txBody>
          <a:bodyPr wrap="square" rtlCol="0">
            <a:spAutoFit/>
          </a:bodyPr>
          <a:lstStyle/>
          <a:p>
            <a:pPr>
              <a:lnSpc>
                <a:spcPct val="150000"/>
              </a:lnSpc>
            </a:pPr>
            <a:r>
              <a:rPr lang="en-US" altLang="zh-CN" sz="3200" b="1" dirty="0">
                <a:solidFill>
                  <a:srgbClr val="FF0000"/>
                </a:solidFill>
                <a:latin typeface="Calibri" pitchFamily="34" charset="0"/>
                <a:ea typeface="Tahoma" pitchFamily="34" charset="0"/>
                <a:cs typeface="Calibri" pitchFamily="34" charset="0"/>
              </a:rPr>
              <a:t>GÓC VUI - TRÒ CHƠI TRẮC NGHIỆM HOA THÔNG MINH - PLICKER</a:t>
            </a:r>
            <a:endParaRPr lang="zh-CN" altLang="en-US" sz="3200" b="1" dirty="0">
              <a:solidFill>
                <a:srgbClr val="FF0000"/>
              </a:solidFill>
              <a:latin typeface="Calibri" pitchFamily="34" charset="0"/>
              <a:ea typeface="方正稚艺简体" panose="03000509000000000000" pitchFamily="65" charset="-122"/>
              <a:cs typeface="Calibri" pitchFamily="34" charset="0"/>
            </a:endParaRPr>
          </a:p>
        </p:txBody>
      </p:sp>
      <p:pic>
        <p:nvPicPr>
          <p:cNvPr id="2058" name="Picture 10" descr="https://scontent.fsgn2-1.fna.fbcdn.net/v/t1.15752-9/74461786_416262329052718_5935883809412087808_n.jpg?_nc_cat=107&amp;_nc_oc=AQn2G0GRRYFp7ZPqkLWT3CLNzpVnZ-D_TB8-eOj0tXvJSxUyq2hf0ufQqY7wkuyRW70&amp;_nc_ht=scontent.fsgn2-1.fna&amp;oh=8edda6866505c0e136638d0950f5e23b&amp;oe=5E45B590"/>
          <p:cNvPicPr>
            <a:picLocks noChangeAspect="1" noChangeArrowheads="1"/>
          </p:cNvPicPr>
          <p:nvPr/>
        </p:nvPicPr>
        <p:blipFill rotWithShape="1">
          <a:blip r:embed="rId3">
            <a:extLst>
              <a:ext uri="{28A0092B-C50C-407E-A947-70E740481C1C}">
                <a14:useLocalDpi xmlns:a14="http://schemas.microsoft.com/office/drawing/2010/main" val="0"/>
              </a:ext>
            </a:extLst>
          </a:blip>
          <a:srcRect l="21824" t="9506" r="11631"/>
          <a:stretch/>
        </p:blipFill>
        <p:spPr bwMode="auto">
          <a:xfrm>
            <a:off x="784253" y="1251417"/>
            <a:ext cx="5172075" cy="5275214"/>
          </a:xfrm>
          <a:prstGeom prst="rect">
            <a:avLst/>
          </a:prstGeom>
          <a:solidFill>
            <a:srgbClr val="FFFFFF">
              <a:shade val="85000"/>
            </a:srgbClr>
          </a:solidFill>
          <a:ln w="38100"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9" name="Picture 11" descr="C:\Users\DELL\Desktop\TEMPLATE\plickers-made-easy.png"/>
          <p:cNvPicPr>
            <a:picLocks noChangeAspect="1" noChangeArrowheads="1"/>
          </p:cNvPicPr>
          <p:nvPr/>
        </p:nvPicPr>
        <p:blipFill rotWithShape="1">
          <a:blip r:embed="rId4">
            <a:extLst>
              <a:ext uri="{28A0092B-C50C-407E-A947-70E740481C1C}">
                <a14:useLocalDpi xmlns:a14="http://schemas.microsoft.com/office/drawing/2010/main" val="0"/>
              </a:ext>
            </a:extLst>
          </a:blip>
          <a:srcRect r="61598" b="32510"/>
          <a:stretch/>
        </p:blipFill>
        <p:spPr bwMode="auto">
          <a:xfrm>
            <a:off x="6157912" y="3889024"/>
            <a:ext cx="2519183" cy="2490787"/>
          </a:xfrm>
          <a:prstGeom prst="roundRect">
            <a:avLst>
              <a:gd name="adj" fmla="val 8594"/>
            </a:avLst>
          </a:prstGeom>
          <a:solidFill>
            <a:srgbClr val="FFFFFF">
              <a:shade val="85000"/>
            </a:srgbClr>
          </a:solidFill>
          <a:ln>
            <a:solidFill>
              <a:srgbClr val="00B0F0"/>
            </a:solidFill>
          </a:ln>
          <a:effectLst>
            <a:reflection blurRad="12700" stA="38000" endPos="28000" dist="5000" dir="5400000" sy="-100000" algn="bl" rotWithShape="0"/>
          </a:effectLst>
        </p:spPr>
      </p:pic>
      <p:pic>
        <p:nvPicPr>
          <p:cNvPr id="2060" name="Picture 12" descr="C:\Users\DELL\Desktop\TEMPLATE\plickers-made-easy.png"/>
          <p:cNvPicPr>
            <a:picLocks noChangeAspect="1" noChangeArrowheads="1"/>
          </p:cNvPicPr>
          <p:nvPr/>
        </p:nvPicPr>
        <p:blipFill rotWithShape="1">
          <a:blip r:embed="rId4">
            <a:extLst>
              <a:ext uri="{28A0092B-C50C-407E-A947-70E740481C1C}">
                <a14:useLocalDpi xmlns:a14="http://schemas.microsoft.com/office/drawing/2010/main" val="0"/>
              </a:ext>
            </a:extLst>
          </a:blip>
          <a:srcRect l="37150"/>
          <a:stretch/>
        </p:blipFill>
        <p:spPr bwMode="auto">
          <a:xfrm>
            <a:off x="8899523" y="3898173"/>
            <a:ext cx="2993232" cy="2490788"/>
          </a:xfrm>
          <a:prstGeom prst="roundRect">
            <a:avLst>
              <a:gd name="adj" fmla="val 8594"/>
            </a:avLst>
          </a:prstGeom>
          <a:solidFill>
            <a:srgbClr val="FFFFFF">
              <a:shade val="85000"/>
            </a:srgbClr>
          </a:solidFill>
          <a:ln>
            <a:solidFill>
              <a:srgbClr val="00B0F0"/>
            </a:solidFill>
          </a:ln>
          <a:effectLst>
            <a:reflection blurRad="12700" stA="38000" endPos="28000" dist="5000" dir="5400000" sy="-100000" algn="bl" rotWithShape="0"/>
          </a:effectLst>
        </p:spPr>
      </p:pic>
      <p:pic>
        <p:nvPicPr>
          <p:cNvPr id="2062" name="Picture 14" descr="Kết quả hình ảnh cho hoa a,b,c, d do dung day hoc"/>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47319" b="23862"/>
          <a:stretch/>
        </p:blipFill>
        <p:spPr bwMode="auto">
          <a:xfrm>
            <a:off x="7621626" y="1422867"/>
            <a:ext cx="2110937" cy="2156577"/>
          </a:xfrm>
          <a:prstGeom prst="rect">
            <a:avLst/>
          </a:prstGeom>
          <a:ln w="12700" cap="sq" cmpd="thickThin">
            <a:solidFill>
              <a:srgbClr val="00B0F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9034817" y="2101755"/>
            <a:ext cx="382137" cy="358456"/>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2</a:t>
            </a:r>
          </a:p>
        </p:txBody>
      </p:sp>
    </p:spTree>
    <p:extLst>
      <p:ext uri="{BB962C8B-B14F-4D97-AF65-F5344CB8AC3E}">
        <p14:creationId xmlns:p14="http://schemas.microsoft.com/office/powerpoint/2010/main" val="324937628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7">
            <a:extLst>
              <a:ext uri="{FF2B5EF4-FFF2-40B4-BE49-F238E27FC236}">
                <a16:creationId xmlns:a16="http://schemas.microsoft.com/office/drawing/2014/main" xmlns="" id="{730D5D7E-C1C0-461B-A201-47A399506B24}"/>
              </a:ext>
            </a:extLst>
          </p:cNvPr>
          <p:cNvSpPr txBox="1"/>
          <p:nvPr/>
        </p:nvSpPr>
        <p:spPr>
          <a:xfrm>
            <a:off x="6468876" y="1982099"/>
            <a:ext cx="3203762" cy="3112390"/>
          </a:xfrm>
          <a:prstGeom prst="rect">
            <a:avLst/>
          </a:prstGeom>
          <a:noFill/>
        </p:spPr>
        <p:txBody>
          <a:bodyPr wrap="square" rtlCol="0">
            <a:spAutoFit/>
          </a:bodyPr>
          <a:lstStyle/>
          <a:p>
            <a:pPr algn="ctr">
              <a:lnSpc>
                <a:spcPct val="125000"/>
              </a:lnSpc>
            </a:pPr>
            <a:r>
              <a:rPr lang="en-US" sz="3200" b="1" dirty="0" err="1">
                <a:solidFill>
                  <a:srgbClr val="002060"/>
                </a:solidFill>
                <a:latin typeface="Times New Roman" pitchFamily="18" charset="0"/>
                <a:cs typeface="Times New Roman" pitchFamily="18" charset="0"/>
              </a:rPr>
              <a:t>Nhân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vật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người</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máy</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Asimo</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sẽ</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đồng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hành</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cùng</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các</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em</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xuyên</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suốt</a:t>
            </a:r>
            <a:r>
              <a:rPr lang="en-US" sz="3200" b="1" dirty="0">
                <a:solidFill>
                  <a:srgbClr val="002060"/>
                </a:solidFill>
                <a:latin typeface="Times New Roman" pitchFamily="18" charset="0"/>
                <a:cs typeface="Times New Roman" pitchFamily="18" charset="0"/>
              </a:rPr>
              <a:t> </a:t>
            </a:r>
            <a:r>
              <a:rPr lang="en-US" sz="3200" b="1" dirty="0" err="1">
                <a:solidFill>
                  <a:srgbClr val="002060"/>
                </a:solidFill>
                <a:latin typeface="Times New Roman" pitchFamily="18" charset="0"/>
                <a:cs typeface="Times New Roman" pitchFamily="18" charset="0"/>
              </a:rPr>
              <a:t>trong</a:t>
            </a:r>
            <a:r>
              <a:rPr lang="en-US" sz="3200" b="1" dirty="0">
                <a:solidFill>
                  <a:srgbClr val="002060"/>
                </a:solidFill>
                <a:latin typeface="Times New Roman" pitchFamily="18" charset="0"/>
                <a:cs typeface="Times New Roman" pitchFamily="18" charset="0"/>
              </a:rPr>
              <a:t> 12 </a:t>
            </a:r>
            <a:r>
              <a:rPr lang="en-US" sz="3200" b="1" dirty="0" err="1">
                <a:solidFill>
                  <a:srgbClr val="002060"/>
                </a:solidFill>
                <a:latin typeface="Times New Roman" pitchFamily="18" charset="0"/>
                <a:cs typeface="Times New Roman" pitchFamily="18" charset="0"/>
              </a:rPr>
              <a:t>bài</a:t>
            </a:r>
            <a:r>
              <a:rPr lang="en-US" sz="3200" dirty="0">
                <a:latin typeface="Times New Roman" pitchFamily="18" charset="0"/>
                <a:cs typeface="Times New Roman" pitchFamily="18" charset="0"/>
              </a:rPr>
              <a:t>. </a:t>
            </a:r>
            <a:endParaRPr lang="zh-CN" altLang="en-US" sz="3200" dirty="0">
              <a:latin typeface="Times New Roman" pitchFamily="18" charset="0"/>
              <a:ea typeface="方正稚艺简体" panose="03000509000000000000" pitchFamily="65" charset="-122"/>
              <a:cs typeface="Times New Roman" pitchFamily="18" charset="0"/>
            </a:endParaRPr>
          </a:p>
        </p:txBody>
      </p:sp>
      <p:sp>
        <p:nvSpPr>
          <p:cNvPr id="4" name="矩形: 圆角 1"/>
          <p:cNvSpPr>
            <a:spLocks noChangeArrowheads="1"/>
          </p:cNvSpPr>
          <p:nvPr/>
        </p:nvSpPr>
        <p:spPr bwMode="auto">
          <a:xfrm>
            <a:off x="-1" y="51516"/>
            <a:ext cx="12178553" cy="549275"/>
          </a:xfrm>
          <a:prstGeom prst="roundRect">
            <a:avLst>
              <a:gd name="adj" fmla="val 16667"/>
            </a:avLst>
          </a:prstGeom>
          <a:solidFill>
            <a:srgbClr val="FFC000"/>
          </a:solidFill>
          <a:ln>
            <a:noFill/>
          </a:ln>
        </p:spPr>
        <p:txBody>
          <a:bodyPr lIns="121917" tIns="60958" rIns="121917" bIns="60958"/>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defTabSz="914377" eaLnBrk="0" fontAlgn="base" hangingPunct="0">
              <a:spcBef>
                <a:spcPct val="0"/>
              </a:spcBef>
              <a:spcAft>
                <a:spcPct val="0"/>
              </a:spcAft>
            </a:pPr>
            <a:r>
              <a:rPr lang="en-US" altLang="zh-CN" sz="2000" b="1" dirty="0" err="1">
                <a:solidFill>
                  <a:srgbClr val="002060"/>
                </a:solidFill>
                <a:latin typeface="Tahoma" pitchFamily="34" charset="0"/>
                <a:ea typeface="Tahoma" pitchFamily="34" charset="0"/>
                <a:cs typeface="Tahoma" pitchFamily="34" charset="0"/>
              </a:rPr>
              <a:t>Tài</a:t>
            </a:r>
            <a:r>
              <a:rPr lang="en-US" altLang="zh-CN" sz="2000" b="1" dirty="0">
                <a:solidFill>
                  <a:srgbClr val="002060"/>
                </a:solidFill>
                <a:latin typeface="Tahoma" pitchFamily="34" charset="0"/>
                <a:ea typeface="Tahoma" pitchFamily="34" charset="0"/>
                <a:cs typeface="Tahoma" pitchFamily="34" charset="0"/>
              </a:rPr>
              <a:t> </a:t>
            </a:r>
            <a:r>
              <a:rPr lang="en-US" altLang="zh-CN" sz="2000" b="1" dirty="0" err="1">
                <a:solidFill>
                  <a:srgbClr val="002060"/>
                </a:solidFill>
                <a:latin typeface="Tahoma" pitchFamily="34" charset="0"/>
                <a:ea typeface="Tahoma" pitchFamily="34" charset="0"/>
                <a:cs typeface="Tahoma" pitchFamily="34" charset="0"/>
              </a:rPr>
              <a:t>liệu</a:t>
            </a:r>
            <a:r>
              <a:rPr lang="en-US" altLang="zh-CN" sz="2000" b="1" dirty="0">
                <a:solidFill>
                  <a:srgbClr val="002060"/>
                </a:solidFill>
                <a:latin typeface="Tahoma" pitchFamily="34" charset="0"/>
                <a:ea typeface="Tahoma" pitchFamily="34" charset="0"/>
                <a:cs typeface="Tahoma" pitchFamily="34" charset="0"/>
              </a:rPr>
              <a:t> “ An </a:t>
            </a:r>
            <a:r>
              <a:rPr lang="en-US" altLang="zh-CN" sz="2000" b="1" dirty="0" err="1">
                <a:solidFill>
                  <a:srgbClr val="002060"/>
                </a:solidFill>
                <a:latin typeface="Tahoma" pitchFamily="34" charset="0"/>
                <a:ea typeface="Tahoma" pitchFamily="34" charset="0"/>
                <a:cs typeface="Tahoma" pitchFamily="34" charset="0"/>
              </a:rPr>
              <a:t>toàn</a:t>
            </a:r>
            <a:r>
              <a:rPr lang="en-US" altLang="zh-CN" sz="2000" b="1" dirty="0">
                <a:solidFill>
                  <a:srgbClr val="002060"/>
                </a:solidFill>
                <a:latin typeface="Tahoma" pitchFamily="34" charset="0"/>
                <a:ea typeface="Tahoma" pitchFamily="34" charset="0"/>
                <a:cs typeface="Tahoma" pitchFamily="34" charset="0"/>
              </a:rPr>
              <a:t> </a:t>
            </a:r>
            <a:r>
              <a:rPr lang="en-US" altLang="zh-CN" sz="2000" b="1" dirty="0" err="1">
                <a:solidFill>
                  <a:srgbClr val="002060"/>
                </a:solidFill>
                <a:latin typeface="Tahoma" pitchFamily="34" charset="0"/>
                <a:ea typeface="Tahoma" pitchFamily="34" charset="0"/>
                <a:cs typeface="Tahoma" pitchFamily="34" charset="0"/>
              </a:rPr>
              <a:t>giao</a:t>
            </a:r>
            <a:r>
              <a:rPr lang="en-US" altLang="zh-CN" sz="2000" b="1" dirty="0">
                <a:solidFill>
                  <a:srgbClr val="002060"/>
                </a:solidFill>
                <a:latin typeface="Tahoma" pitchFamily="34" charset="0"/>
                <a:ea typeface="Tahoma" pitchFamily="34" charset="0"/>
                <a:cs typeface="Tahoma" pitchFamily="34" charset="0"/>
              </a:rPr>
              <a:t> </a:t>
            </a:r>
            <a:r>
              <a:rPr lang="en-US" altLang="zh-CN" sz="2000" b="1" dirty="0" err="1">
                <a:solidFill>
                  <a:srgbClr val="002060"/>
                </a:solidFill>
                <a:latin typeface="Tahoma" pitchFamily="34" charset="0"/>
                <a:ea typeface="Tahoma" pitchFamily="34" charset="0"/>
                <a:cs typeface="Tahoma" pitchFamily="34" charset="0"/>
              </a:rPr>
              <a:t>thông</a:t>
            </a:r>
            <a:r>
              <a:rPr lang="en-US" altLang="zh-CN" sz="2000" b="1" dirty="0">
                <a:solidFill>
                  <a:srgbClr val="002060"/>
                </a:solidFill>
                <a:latin typeface="Tahoma" pitchFamily="34" charset="0"/>
                <a:ea typeface="Tahoma" pitchFamily="34" charset="0"/>
                <a:cs typeface="Tahoma" pitchFamily="34" charset="0"/>
              </a:rPr>
              <a:t> </a:t>
            </a:r>
            <a:r>
              <a:rPr lang="en-US" altLang="zh-CN" sz="2000" b="1" dirty="0" err="1">
                <a:solidFill>
                  <a:srgbClr val="002060"/>
                </a:solidFill>
                <a:latin typeface="Tahoma" pitchFamily="34" charset="0"/>
                <a:ea typeface="Tahoma" pitchFamily="34" charset="0"/>
                <a:cs typeface="Tahoma" pitchFamily="34" charset="0"/>
              </a:rPr>
              <a:t>cho</a:t>
            </a:r>
            <a:r>
              <a:rPr lang="en-US" altLang="zh-CN" sz="2000" b="1" dirty="0">
                <a:solidFill>
                  <a:srgbClr val="002060"/>
                </a:solidFill>
                <a:latin typeface="Tahoma" pitchFamily="34" charset="0"/>
                <a:ea typeface="Tahoma" pitchFamily="34" charset="0"/>
                <a:cs typeface="Tahoma" pitchFamily="34" charset="0"/>
              </a:rPr>
              <a:t> </a:t>
            </a:r>
            <a:r>
              <a:rPr lang="en-US" altLang="zh-CN" sz="2000" b="1" dirty="0" err="1">
                <a:solidFill>
                  <a:srgbClr val="002060"/>
                </a:solidFill>
                <a:latin typeface="Tahoma" pitchFamily="34" charset="0"/>
                <a:ea typeface="Tahoma" pitchFamily="34" charset="0"/>
                <a:cs typeface="Tahoma" pitchFamily="34" charset="0"/>
              </a:rPr>
              <a:t>nụ</a:t>
            </a:r>
            <a:r>
              <a:rPr lang="en-US" altLang="zh-CN" sz="2000" b="1" dirty="0">
                <a:solidFill>
                  <a:srgbClr val="002060"/>
                </a:solidFill>
                <a:latin typeface="Tahoma" pitchFamily="34" charset="0"/>
                <a:ea typeface="Tahoma" pitchFamily="34" charset="0"/>
                <a:cs typeface="Tahoma" pitchFamily="34" charset="0"/>
              </a:rPr>
              <a:t> </a:t>
            </a:r>
            <a:r>
              <a:rPr lang="en-US" altLang="zh-CN" sz="2000" b="1" dirty="0" err="1">
                <a:solidFill>
                  <a:srgbClr val="002060"/>
                </a:solidFill>
                <a:latin typeface="Tahoma" pitchFamily="34" charset="0"/>
                <a:ea typeface="Tahoma" pitchFamily="34" charset="0"/>
                <a:cs typeface="Tahoma" pitchFamily="34" charset="0"/>
              </a:rPr>
              <a:t>cười</a:t>
            </a:r>
            <a:r>
              <a:rPr lang="en-US" altLang="zh-CN" sz="2000" b="1" dirty="0">
                <a:solidFill>
                  <a:srgbClr val="002060"/>
                </a:solidFill>
                <a:latin typeface="Tahoma" pitchFamily="34" charset="0"/>
                <a:ea typeface="Tahoma" pitchFamily="34" charset="0"/>
                <a:cs typeface="Tahoma" pitchFamily="34" charset="0"/>
              </a:rPr>
              <a:t> </a:t>
            </a:r>
            <a:r>
              <a:rPr lang="en-US" altLang="zh-CN" sz="2000" b="1" dirty="0" err="1">
                <a:solidFill>
                  <a:srgbClr val="002060"/>
                </a:solidFill>
                <a:latin typeface="Tahoma" pitchFamily="34" charset="0"/>
                <a:ea typeface="Tahoma" pitchFamily="34" charset="0"/>
                <a:cs typeface="Tahoma" pitchFamily="34" charset="0"/>
              </a:rPr>
              <a:t>trẻ</a:t>
            </a:r>
            <a:r>
              <a:rPr lang="en-US" altLang="zh-CN" sz="2000" b="1" dirty="0">
                <a:solidFill>
                  <a:srgbClr val="002060"/>
                </a:solidFill>
                <a:latin typeface="Tahoma" pitchFamily="34" charset="0"/>
                <a:ea typeface="Tahoma" pitchFamily="34" charset="0"/>
                <a:cs typeface="Tahoma" pitchFamily="34" charset="0"/>
              </a:rPr>
              <a:t> </a:t>
            </a:r>
            <a:r>
              <a:rPr lang="en-US" altLang="zh-CN" sz="2000" b="1" dirty="0" err="1">
                <a:solidFill>
                  <a:srgbClr val="002060"/>
                </a:solidFill>
                <a:latin typeface="Tahoma" pitchFamily="34" charset="0"/>
                <a:ea typeface="Tahoma" pitchFamily="34" charset="0"/>
                <a:cs typeface="Tahoma" pitchFamily="34" charset="0"/>
              </a:rPr>
              <a:t>thơ</a:t>
            </a:r>
            <a:r>
              <a:rPr lang="en-US" altLang="zh-CN" sz="2000" b="1" dirty="0">
                <a:solidFill>
                  <a:srgbClr val="002060"/>
                </a:solidFill>
                <a:latin typeface="Tahoma" pitchFamily="34" charset="0"/>
                <a:ea typeface="Tahoma" pitchFamily="34" charset="0"/>
                <a:cs typeface="Tahoma" pitchFamily="34" charset="0"/>
              </a:rPr>
              <a:t>” </a:t>
            </a:r>
            <a:r>
              <a:rPr lang="en-US" altLang="zh-CN" sz="2000" b="1" dirty="0" err="1">
                <a:solidFill>
                  <a:srgbClr val="002060"/>
                </a:solidFill>
                <a:latin typeface="Tahoma" pitchFamily="34" charset="0"/>
                <a:ea typeface="Tahoma" pitchFamily="34" charset="0"/>
                <a:cs typeface="Tahoma" pitchFamily="34" charset="0"/>
              </a:rPr>
              <a:t>dành</a:t>
            </a:r>
            <a:r>
              <a:rPr lang="en-US" altLang="zh-CN" sz="2000" b="1" dirty="0">
                <a:solidFill>
                  <a:srgbClr val="002060"/>
                </a:solidFill>
                <a:latin typeface="Tahoma" pitchFamily="34" charset="0"/>
                <a:ea typeface="Tahoma" pitchFamily="34" charset="0"/>
                <a:cs typeface="Tahoma" pitchFamily="34" charset="0"/>
              </a:rPr>
              <a:t> </a:t>
            </a:r>
            <a:r>
              <a:rPr lang="en-US" altLang="zh-CN" sz="2000" b="1" dirty="0" err="1">
                <a:solidFill>
                  <a:srgbClr val="002060"/>
                </a:solidFill>
                <a:latin typeface="Tahoma" pitchFamily="34" charset="0"/>
                <a:ea typeface="Tahoma" pitchFamily="34" charset="0"/>
                <a:cs typeface="Tahoma" pitchFamily="34" charset="0"/>
              </a:rPr>
              <a:t>cho</a:t>
            </a:r>
            <a:r>
              <a:rPr lang="en-US" altLang="zh-CN" sz="2000" b="1" dirty="0">
                <a:solidFill>
                  <a:srgbClr val="002060"/>
                </a:solidFill>
                <a:latin typeface="Tahoma" pitchFamily="34" charset="0"/>
                <a:ea typeface="Tahoma" pitchFamily="34" charset="0"/>
                <a:cs typeface="Tahoma" pitchFamily="34" charset="0"/>
              </a:rPr>
              <a:t> </a:t>
            </a:r>
            <a:r>
              <a:rPr lang="en-US" altLang="zh-CN" sz="2000" b="1" dirty="0" err="1">
                <a:solidFill>
                  <a:srgbClr val="002060"/>
                </a:solidFill>
                <a:latin typeface="Tahoma" pitchFamily="34" charset="0"/>
                <a:ea typeface="Tahoma" pitchFamily="34" charset="0"/>
                <a:cs typeface="Tahoma" pitchFamily="34" charset="0"/>
              </a:rPr>
              <a:t>học</a:t>
            </a:r>
            <a:r>
              <a:rPr lang="en-US" altLang="zh-CN" sz="2000" b="1" dirty="0">
                <a:solidFill>
                  <a:srgbClr val="002060"/>
                </a:solidFill>
                <a:latin typeface="Tahoma" pitchFamily="34" charset="0"/>
                <a:ea typeface="Tahoma" pitchFamily="34" charset="0"/>
                <a:cs typeface="Tahoma" pitchFamily="34" charset="0"/>
              </a:rPr>
              <a:t> </a:t>
            </a:r>
            <a:r>
              <a:rPr lang="en-US" altLang="zh-CN" sz="2000" b="1" dirty="0" err="1">
                <a:solidFill>
                  <a:srgbClr val="002060"/>
                </a:solidFill>
                <a:latin typeface="Tahoma" pitchFamily="34" charset="0"/>
                <a:ea typeface="Tahoma" pitchFamily="34" charset="0"/>
                <a:cs typeface="Tahoma" pitchFamily="34" charset="0"/>
              </a:rPr>
              <a:t>sinh</a:t>
            </a:r>
            <a:endParaRPr lang="zh-CN" altLang="en-US" sz="2000" b="1" dirty="0">
              <a:solidFill>
                <a:srgbClr val="002060"/>
              </a:solidFill>
              <a:latin typeface="Tahoma" pitchFamily="34" charset="0"/>
              <a:cs typeface="Tahoma" pitchFamily="34" charset="0"/>
            </a:endParaRPr>
          </a:p>
        </p:txBody>
      </p:sp>
      <p:pic>
        <p:nvPicPr>
          <p:cNvPr id="5" name="Picture 2" descr="C:\Users\DELL\Desktop\TEMPLATE\5dce9a3bdaf5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39907" y="600791"/>
            <a:ext cx="3483634" cy="59708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DELL\Desktop\TEMPLATE\20191115_22550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2817" y="1847307"/>
            <a:ext cx="5516458" cy="3767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612569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49"/>
          <p:cNvGraphicFramePr>
            <a:graphicFrameLocks noGrp="1"/>
          </p:cNvGraphicFramePr>
          <p:nvPr>
            <p:extLst>
              <p:ext uri="{D42A27DB-BD31-4B8C-83A1-F6EECF244321}">
                <p14:modId xmlns:p14="http://schemas.microsoft.com/office/powerpoint/2010/main" val="2497047205"/>
              </p:ext>
            </p:extLst>
          </p:nvPr>
        </p:nvGraphicFramePr>
        <p:xfrm>
          <a:off x="228600" y="762001"/>
          <a:ext cx="11734800" cy="5943597"/>
        </p:xfrm>
        <a:graphic>
          <a:graphicData uri="http://schemas.openxmlformats.org/drawingml/2006/table">
            <a:tbl>
              <a:tblPr/>
              <a:tblGrid>
                <a:gridCol w="685800">
                  <a:extLst>
                    <a:ext uri="{9D8B030D-6E8A-4147-A177-3AD203B41FA5}">
                      <a16:colId xmlns:a16="http://schemas.microsoft.com/office/drawing/2014/main" xmlns="" val="20000"/>
                    </a:ext>
                  </a:extLst>
                </a:gridCol>
                <a:gridCol w="2971800">
                  <a:extLst>
                    <a:ext uri="{9D8B030D-6E8A-4147-A177-3AD203B41FA5}">
                      <a16:colId xmlns:a16="http://schemas.microsoft.com/office/drawing/2014/main" xmlns="" val="20001"/>
                    </a:ext>
                  </a:extLst>
                </a:gridCol>
                <a:gridCol w="8077200">
                  <a:extLst>
                    <a:ext uri="{9D8B030D-6E8A-4147-A177-3AD203B41FA5}">
                      <a16:colId xmlns:a16="http://schemas.microsoft.com/office/drawing/2014/main" xmlns="" val="20002"/>
                    </a:ext>
                  </a:extLst>
                </a:gridCol>
              </a:tblGrid>
              <a:tr h="45607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Tahoma" pitchFamily="34" charset="0"/>
                          <a:cs typeface="Tahoma" pitchFamily="34" charset="0"/>
                        </a:rPr>
                        <a:t>Bài</a:t>
                      </a:r>
                      <a:endParaRPr kumimoji="0" lang="en-US" sz="2000" b="1" i="0" u="none" strike="noStrike" cap="none" normalizeH="0" baseline="0" dirty="0">
                        <a:ln>
                          <a:noFill/>
                        </a:ln>
                        <a:solidFill>
                          <a:schemeClr val="tx1"/>
                        </a:solidFill>
                        <a:effectLst/>
                        <a:latin typeface="Tahoma" pitchFamily="34"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C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ahoma" pitchFamily="34" charset="0"/>
                          <a:cs typeface="Tahoma" pitchFamily="34" charset="0"/>
                        </a:rPr>
                        <a:t>Tiêu đề</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C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ahoma" pitchFamily="34" charset="0"/>
                          <a:cs typeface="Tahoma" pitchFamily="34" charset="0"/>
                        </a:rPr>
                        <a:t>Mong muốn đối với học sinh</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C1"/>
                    </a:solidFill>
                  </a:tcPr>
                </a:tc>
                <a:extLst>
                  <a:ext uri="{0D108BD9-81ED-4DB2-BD59-A6C34878D82A}">
                    <a16:rowId xmlns:a16="http://schemas.microsoft.com/office/drawing/2014/main" xmlns="" val="10000"/>
                  </a:ext>
                </a:extLst>
              </a:tr>
              <a:tr h="75161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Đi bộ an toàn</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800" b="0" i="0" u="none" strike="noStrike" cap="none" normalizeH="0" baseline="0">
                          <a:ln>
                            <a:noFill/>
                          </a:ln>
                          <a:solidFill>
                            <a:schemeClr val="tx1"/>
                          </a:solidFill>
                          <a:effectLst/>
                          <a:latin typeface="Tahoma" pitchFamily="34" charset="0"/>
                          <a:cs typeface="Tahoma" pitchFamily="34" charset="0"/>
                        </a:rPr>
                        <a:t> Biết cách </a:t>
                      </a:r>
                      <a:r>
                        <a:rPr kumimoji="0" lang="en-US" sz="1800" b="0" i="0" u="none" strike="noStrike" cap="none" normalizeH="0" baseline="0">
                          <a:ln>
                            <a:noFill/>
                          </a:ln>
                          <a:solidFill>
                            <a:srgbClr val="0000FF"/>
                          </a:solidFill>
                          <a:effectLst/>
                          <a:latin typeface="Tahoma" pitchFamily="34" charset="0"/>
                          <a:cs typeface="Tahoma" pitchFamily="34" charset="0"/>
                        </a:rPr>
                        <a:t>tự đi bộ một mình an toàn</a:t>
                      </a:r>
                      <a:r>
                        <a:rPr kumimoji="0" lang="en-US" sz="1800" b="0" i="0" u="none" strike="noStrike" cap="none" normalizeH="0" baseline="0">
                          <a:ln>
                            <a:noFill/>
                          </a:ln>
                          <a:solidFill>
                            <a:schemeClr val="tx1"/>
                          </a:solidFill>
                          <a:effectLst/>
                          <a:latin typeface="Tahoma" pitchFamily="34" charset="0"/>
                          <a:cs typeface="Tahoma" pitchFamily="34" charset="0"/>
                        </a:rPr>
                        <a:t> </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800" b="0" i="0" u="none" strike="noStrike" cap="none" normalizeH="0" baseline="0">
                          <a:ln>
                            <a:noFill/>
                          </a:ln>
                          <a:solidFill>
                            <a:schemeClr val="tx1"/>
                          </a:solidFill>
                          <a:effectLst/>
                          <a:latin typeface="Tahoma" pitchFamily="34" charset="0"/>
                          <a:cs typeface="Tahoma" pitchFamily="34" charset="0"/>
                        </a:rPr>
                        <a:t> Nhận thức được những </a:t>
                      </a:r>
                      <a:r>
                        <a:rPr kumimoji="0" lang="en-US" sz="1800" b="0" i="0" u="none" strike="noStrike" cap="none" normalizeH="0" baseline="0">
                          <a:ln>
                            <a:noFill/>
                          </a:ln>
                          <a:solidFill>
                            <a:srgbClr val="0000FF"/>
                          </a:solidFill>
                          <a:effectLst/>
                          <a:latin typeface="Tahoma" pitchFamily="34" charset="0"/>
                          <a:cs typeface="Tahoma" pitchFamily="34" charset="0"/>
                        </a:rPr>
                        <a:t>nguy hiểm</a:t>
                      </a:r>
                      <a:r>
                        <a:rPr kumimoji="0" lang="en-US" sz="1800" b="0" i="0" u="none" strike="noStrike" cap="none" normalizeH="0" baseline="0">
                          <a:ln>
                            <a:noFill/>
                          </a:ln>
                          <a:solidFill>
                            <a:schemeClr val="tx1"/>
                          </a:solidFill>
                          <a:effectLst/>
                          <a:latin typeface="Tahoma" pitchFamily="34" charset="0"/>
                          <a:cs typeface="Tahoma" pitchFamily="34" charset="0"/>
                        </a:rPr>
                        <a:t> có thể xảy ra khi đi bộ</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10435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Đi bộ qua đường an toàn</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Biết</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cách</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đi</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bộ</a:t>
                      </a:r>
                      <a:r>
                        <a:rPr kumimoji="0" lang="en-US" sz="1800" b="0" i="0" u="none" strike="noStrike" cap="none" normalizeH="0" baseline="0" dirty="0">
                          <a:ln>
                            <a:noFill/>
                          </a:ln>
                          <a:solidFill>
                            <a:srgbClr val="0000FF"/>
                          </a:solidFill>
                          <a:effectLst/>
                          <a:latin typeface="Tahoma" pitchFamily="34" charset="0"/>
                          <a:cs typeface="Tahoma" pitchFamily="34" charset="0"/>
                        </a:rPr>
                        <a:t> qua </a:t>
                      </a:r>
                      <a:r>
                        <a:rPr kumimoji="0" lang="en-US" sz="1800" b="0" i="0" u="none" strike="noStrike" cap="none" normalizeH="0" baseline="0" dirty="0" err="1">
                          <a:ln>
                            <a:noFill/>
                          </a:ln>
                          <a:solidFill>
                            <a:srgbClr val="0000FF"/>
                          </a:solidFill>
                          <a:effectLst/>
                          <a:latin typeface="Tahoma" pitchFamily="34" charset="0"/>
                          <a:cs typeface="Tahoma" pitchFamily="34" charset="0"/>
                        </a:rPr>
                        <a:t>đường</a:t>
                      </a:r>
                      <a:r>
                        <a:rPr kumimoji="0" lang="en-US" sz="1800" b="0" i="0" u="none" strike="noStrike" cap="none" normalizeH="0" baseline="0" dirty="0">
                          <a:ln>
                            <a:noFill/>
                          </a:ln>
                          <a:solidFill>
                            <a:srgbClr val="0000FF"/>
                          </a:solidFill>
                          <a:effectLst/>
                          <a:latin typeface="Tahoma" pitchFamily="34" charset="0"/>
                          <a:cs typeface="Tahoma" pitchFamily="34" charset="0"/>
                        </a:rPr>
                        <a:t> an </a:t>
                      </a:r>
                      <a:r>
                        <a:rPr kumimoji="0" lang="en-US" sz="1800" b="0" i="0" u="none" strike="noStrike" cap="none" normalizeH="0" baseline="0" dirty="0" err="1">
                          <a:ln>
                            <a:noFill/>
                          </a:ln>
                          <a:solidFill>
                            <a:srgbClr val="0000FF"/>
                          </a:solidFill>
                          <a:effectLst/>
                          <a:latin typeface="Tahoma" pitchFamily="34" charset="0"/>
                          <a:cs typeface="Tahoma" pitchFamily="34" charset="0"/>
                        </a:rPr>
                        <a:t>toàn</a:t>
                      </a:r>
                      <a:r>
                        <a:rPr kumimoji="0" lang="en-US" sz="1800" b="0" i="0" u="none" strike="noStrike" cap="none" normalizeH="0" baseline="0" dirty="0">
                          <a:ln>
                            <a:noFill/>
                          </a:ln>
                          <a:solidFill>
                            <a:schemeClr val="tx1"/>
                          </a:solidFill>
                          <a:effectLst/>
                          <a:latin typeface="Tahoma" pitchFamily="34" charset="0"/>
                          <a:cs typeface="Tahoma" pitchFamily="34" charset="0"/>
                        </a:rPr>
                        <a:t> </a:t>
                      </a: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Nhận</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thức</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được</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sự</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nguy</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hiểm</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của</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những</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hành</a:t>
                      </a:r>
                      <a:r>
                        <a:rPr kumimoji="0" lang="en-US" sz="1800" b="0" i="0" u="none" strike="noStrike" cap="none" normalizeH="0" baseline="0" dirty="0">
                          <a:ln>
                            <a:noFill/>
                          </a:ln>
                          <a:solidFill>
                            <a:srgbClr val="0000FF"/>
                          </a:solidFill>
                          <a:effectLst/>
                          <a:latin typeface="Tahoma" pitchFamily="34" charset="0"/>
                          <a:cs typeface="Tahoma" pitchFamily="34" charset="0"/>
                        </a:rPr>
                        <a:t> vi </a:t>
                      </a:r>
                      <a:r>
                        <a:rPr kumimoji="0" lang="en-US" sz="1800" b="0" i="0" u="none" strike="noStrike" cap="none" normalizeH="0" baseline="0" dirty="0" err="1">
                          <a:ln>
                            <a:noFill/>
                          </a:ln>
                          <a:solidFill>
                            <a:srgbClr val="0000FF"/>
                          </a:solidFill>
                          <a:effectLst/>
                          <a:latin typeface="Tahoma" pitchFamily="34" charset="0"/>
                          <a:cs typeface="Tahoma" pitchFamily="34" charset="0"/>
                        </a:rPr>
                        <a:t>không</a:t>
                      </a:r>
                      <a:r>
                        <a:rPr kumimoji="0" lang="en-US" sz="1800" b="0" i="0" u="none" strike="noStrike" cap="none" normalizeH="0" baseline="0" dirty="0">
                          <a:ln>
                            <a:noFill/>
                          </a:ln>
                          <a:solidFill>
                            <a:srgbClr val="0000FF"/>
                          </a:solidFill>
                          <a:effectLst/>
                          <a:latin typeface="Tahoma" pitchFamily="34" charset="0"/>
                          <a:cs typeface="Tahoma" pitchFamily="34" charset="0"/>
                        </a:rPr>
                        <a:t> an </a:t>
                      </a:r>
                      <a:r>
                        <a:rPr kumimoji="0" lang="en-US" sz="1800" b="0" i="0" u="none" strike="noStrike" cap="none" normalizeH="0" baseline="0" dirty="0" err="1">
                          <a:ln>
                            <a:noFill/>
                          </a:ln>
                          <a:solidFill>
                            <a:srgbClr val="0000FF"/>
                          </a:solidFill>
                          <a:effectLst/>
                          <a:latin typeface="Tahoma" pitchFamily="34" charset="0"/>
                          <a:cs typeface="Tahoma" pitchFamily="34" charset="0"/>
                        </a:rPr>
                        <a:t>toàn</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khi</a:t>
                      </a:r>
                      <a:r>
                        <a:rPr kumimoji="0" lang="en-US" sz="1800" b="0" i="0" u="none" strike="noStrike" cap="none" normalizeH="0" baseline="0" dirty="0">
                          <a:ln>
                            <a:noFill/>
                          </a:ln>
                          <a:solidFill>
                            <a:schemeClr val="tx1"/>
                          </a:solidFill>
                          <a:effectLst/>
                          <a:latin typeface="Tahoma" pitchFamily="34" charset="0"/>
                          <a:cs typeface="Tahoma" pitchFamily="34" charset="0"/>
                        </a:rPr>
                        <a:t> qua </a:t>
                      </a:r>
                      <a:r>
                        <a:rPr kumimoji="0" lang="en-US" sz="1800" b="0" i="0" u="none" strike="noStrike" cap="none" normalizeH="0" baseline="0" dirty="0" err="1">
                          <a:ln>
                            <a:noFill/>
                          </a:ln>
                          <a:solidFill>
                            <a:schemeClr val="tx1"/>
                          </a:solidFill>
                          <a:effectLst/>
                          <a:latin typeface="Tahoma" pitchFamily="34" charset="0"/>
                          <a:cs typeface="Tahoma" pitchFamily="34" charset="0"/>
                        </a:rPr>
                        <a:t>đường</a:t>
                      </a:r>
                      <a:endParaRPr kumimoji="0" lang="en-US" sz="1800" b="0" i="0" u="none" strike="noStrike" cap="none" normalizeH="0" baseline="0" dirty="0">
                        <a:ln>
                          <a:noFill/>
                        </a:ln>
                        <a:solidFill>
                          <a:schemeClr val="tx1"/>
                        </a:solidFill>
                        <a:effectLst/>
                        <a:latin typeface="Tahoma" pitchFamily="34" charset="0"/>
                        <a:cs typeface="Tahoma" pitchFamily="34" charset="0"/>
                      </a:endParaRP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69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3</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Đi bộ qua </a:t>
                      </a:r>
                      <a:r>
                        <a:rPr kumimoji="0" lang="en-US" sz="1800" b="0" i="0" u="none" strike="noStrike" cap="none" normalizeH="0" baseline="0" dirty="0" err="1">
                          <a:ln>
                            <a:noFill/>
                          </a:ln>
                          <a:solidFill>
                            <a:schemeClr val="tx1"/>
                          </a:solidFill>
                          <a:effectLst/>
                          <a:latin typeface="Tahoma" pitchFamily="34" charset="0"/>
                          <a:cs typeface="Tahoma" pitchFamily="34" charset="0"/>
                        </a:rPr>
                        <a:t>đường</a:t>
                      </a:r>
                      <a:r>
                        <a:rPr kumimoji="0" lang="en-US" sz="1800" b="0" i="0" u="none" strike="noStrike" cap="none" normalizeH="0" baseline="0" dirty="0">
                          <a:ln>
                            <a:noFill/>
                          </a:ln>
                          <a:solidFill>
                            <a:schemeClr val="tx1"/>
                          </a:solidFill>
                          <a:effectLst/>
                          <a:latin typeface="Tahoma" pitchFamily="34" charset="0"/>
                          <a:cs typeface="Tahoma" pitchFamily="34" charset="0"/>
                        </a:rPr>
                        <a:t> an </a:t>
                      </a:r>
                      <a:r>
                        <a:rPr kumimoji="0" lang="en-US" sz="1800" b="0" i="0" u="none" strike="noStrike" cap="none" normalizeH="0" baseline="0" dirty="0" err="1">
                          <a:ln>
                            <a:noFill/>
                          </a:ln>
                          <a:solidFill>
                            <a:schemeClr val="tx1"/>
                          </a:solidFill>
                          <a:effectLst/>
                          <a:latin typeface="Tahoma" pitchFamily="34" charset="0"/>
                          <a:cs typeface="Tahoma" pitchFamily="34" charset="0"/>
                        </a:rPr>
                        <a:t>toàn</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tại</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nơi</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đường</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giao</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nhau</a:t>
                      </a:r>
                      <a:endParaRPr kumimoji="0" lang="en-US" sz="1800" b="0" i="0" u="none" strike="noStrike" cap="none" normalizeH="0" baseline="0" dirty="0">
                        <a:ln>
                          <a:noFill/>
                        </a:ln>
                        <a:solidFill>
                          <a:schemeClr val="tx1"/>
                        </a:solidFill>
                        <a:effectLst/>
                        <a:latin typeface="Tahoma" pitchFamily="34" charset="0"/>
                        <a:cs typeface="Tahoma" pitchFamily="34" charset="0"/>
                      </a:endParaRP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Nắm được các bước </a:t>
                      </a:r>
                      <a:r>
                        <a:rPr kumimoji="0" lang="en-US" sz="1800" b="0" i="0" u="none" strike="noStrike" cap="none" normalizeH="0" baseline="0">
                          <a:ln>
                            <a:noFill/>
                          </a:ln>
                          <a:solidFill>
                            <a:srgbClr val="0000FF"/>
                          </a:solidFill>
                          <a:effectLst/>
                          <a:latin typeface="Tahoma" pitchFamily="34" charset="0"/>
                          <a:cs typeface="Tahoma" pitchFamily="34" charset="0"/>
                        </a:rPr>
                        <a:t>đi bộ qua đường an toàn tại nơi đường giao nhau</a:t>
                      </a:r>
                      <a:r>
                        <a:rPr kumimoji="0" lang="en-US" sz="1800" b="0" i="0" u="none" strike="noStrike" cap="none" normalizeH="0" baseline="0">
                          <a:ln>
                            <a:noFill/>
                          </a:ln>
                          <a:solidFill>
                            <a:schemeClr val="tx1"/>
                          </a:solidFill>
                          <a:effectLst/>
                          <a:latin typeface="Tahoma" pitchFamily="34" charset="0"/>
                          <a:cs typeface="Tahoma" pitchFamily="34" charset="0"/>
                        </a:rPr>
                        <a:t> có tín hiệu đèn hoặc không có tín hiệu đèn</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r h="10435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4</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Nguy hiểm khi vui chơi ở những nơi không an toàn</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Nhận</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biết</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được</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những</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nơi</a:t>
                      </a:r>
                      <a:r>
                        <a:rPr kumimoji="0" lang="en-US" sz="1800" b="0" i="0" u="none" strike="noStrike" cap="none" normalizeH="0" baseline="0" dirty="0">
                          <a:ln>
                            <a:noFill/>
                          </a:ln>
                          <a:solidFill>
                            <a:srgbClr val="0000FF"/>
                          </a:solidFill>
                          <a:effectLst/>
                          <a:latin typeface="Tahoma" pitchFamily="34" charset="0"/>
                          <a:cs typeface="Tahoma" pitchFamily="34" charset="0"/>
                        </a:rPr>
                        <a:t> an </a:t>
                      </a:r>
                      <a:r>
                        <a:rPr kumimoji="0" lang="en-US" sz="1800" b="0" i="0" u="none" strike="noStrike" cap="none" normalizeH="0" baseline="0" dirty="0" err="1">
                          <a:ln>
                            <a:noFill/>
                          </a:ln>
                          <a:solidFill>
                            <a:srgbClr val="0000FF"/>
                          </a:solidFill>
                          <a:effectLst/>
                          <a:latin typeface="Tahoma" pitchFamily="34" charset="0"/>
                          <a:cs typeface="Tahoma" pitchFamily="34" charset="0"/>
                        </a:rPr>
                        <a:t>toàn</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cho</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các</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err="1">
                          <a:ln>
                            <a:noFill/>
                          </a:ln>
                          <a:solidFill>
                            <a:srgbClr val="0000FF"/>
                          </a:solidFill>
                          <a:effectLst/>
                          <a:latin typeface="Tahoma" pitchFamily="34" charset="0"/>
                          <a:cs typeface="Tahoma" pitchFamily="34" charset="0"/>
                        </a:rPr>
                        <a:t>em</a:t>
                      </a:r>
                      <a:r>
                        <a:rPr kumimoji="0" lang="en-US" sz="1800" b="0" i="0" u="none" strike="noStrike" cap="none" normalizeH="0" baseline="0">
                          <a:ln>
                            <a:noFill/>
                          </a:ln>
                          <a:solidFill>
                            <a:srgbClr val="0000FF"/>
                          </a:solidFill>
                          <a:effectLst/>
                          <a:latin typeface="Tahoma" pitchFamily="34" charset="0"/>
                          <a:cs typeface="Tahoma" pitchFamily="34" charset="0"/>
                        </a:rPr>
                        <a:t> vui chơi</a:t>
                      </a:r>
                      <a:endParaRPr kumimoji="0" lang="en-US" sz="1800" b="0" i="0" u="none" strike="noStrike" cap="none" normalizeH="0" baseline="0" dirty="0">
                        <a:ln>
                          <a:noFill/>
                        </a:ln>
                        <a:solidFill>
                          <a:schemeClr val="tx1"/>
                        </a:solidFill>
                        <a:effectLst/>
                        <a:latin typeface="Tahoma" pitchFamily="34" charset="0"/>
                        <a:cs typeface="Tahoma" pitchFamily="34" charset="0"/>
                      </a:endParaRPr>
                    </a:p>
                    <a:p>
                      <a:pPr marL="0" marR="0" lvl="0" indent="0" algn="l"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Nhận</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biết</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nguy</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hiểm</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có</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thể</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xảy</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ra</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err="1">
                          <a:ln>
                            <a:noFill/>
                          </a:ln>
                          <a:solidFill>
                            <a:schemeClr val="tx1"/>
                          </a:solidFill>
                          <a:effectLst/>
                          <a:latin typeface="Tahoma" pitchFamily="34" charset="0"/>
                          <a:cs typeface="Tahoma" pitchFamily="34" charset="0"/>
                        </a:rPr>
                        <a:t>khi</a:t>
                      </a:r>
                      <a:r>
                        <a:rPr kumimoji="0" lang="en-US" sz="1800" b="0" i="0" u="none" strike="noStrike" cap="none" normalizeH="0" baseline="0">
                          <a:ln>
                            <a:noFill/>
                          </a:ln>
                          <a:solidFill>
                            <a:schemeClr val="tx1"/>
                          </a:solidFill>
                          <a:effectLst/>
                          <a:latin typeface="Tahoma" pitchFamily="34" charset="0"/>
                          <a:cs typeface="Tahoma" pitchFamily="34" charset="0"/>
                        </a:rPr>
                        <a:t> vui chơi </a:t>
                      </a:r>
                      <a:r>
                        <a:rPr kumimoji="0" lang="en-US" sz="1800" b="0" i="0" u="none" strike="noStrike" cap="none" normalizeH="0" baseline="0" dirty="0">
                          <a:ln>
                            <a:noFill/>
                          </a:ln>
                          <a:solidFill>
                            <a:schemeClr val="tx1"/>
                          </a:solidFill>
                          <a:effectLst/>
                          <a:latin typeface="Tahoma" pitchFamily="34" charset="0"/>
                          <a:cs typeface="Tahoma" pitchFamily="34" charset="0"/>
                        </a:rPr>
                        <a:t>ở </a:t>
                      </a:r>
                      <a:r>
                        <a:rPr kumimoji="0" lang="en-US" sz="1800" b="0" i="0" u="none" strike="noStrike" cap="none" normalizeH="0" baseline="0" dirty="0" err="1">
                          <a:ln>
                            <a:noFill/>
                          </a:ln>
                          <a:solidFill>
                            <a:srgbClr val="0000FF"/>
                          </a:solidFill>
                          <a:effectLst/>
                          <a:latin typeface="Tahoma" pitchFamily="34" charset="0"/>
                          <a:cs typeface="Tahoma" pitchFamily="34" charset="0"/>
                        </a:rPr>
                        <a:t>những</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nơi</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không</a:t>
                      </a:r>
                      <a:r>
                        <a:rPr kumimoji="0" lang="en-US" sz="1800" b="0" i="0" u="none" strike="noStrike" cap="none" normalizeH="0" baseline="0" dirty="0">
                          <a:ln>
                            <a:noFill/>
                          </a:ln>
                          <a:solidFill>
                            <a:srgbClr val="0000FF"/>
                          </a:solidFill>
                          <a:effectLst/>
                          <a:latin typeface="Tahoma" pitchFamily="34" charset="0"/>
                          <a:cs typeface="Tahoma" pitchFamily="34" charset="0"/>
                        </a:rPr>
                        <a:t> an </a:t>
                      </a:r>
                      <a:r>
                        <a:rPr kumimoji="0" lang="en-US" sz="1800" b="0" i="0" u="none" strike="noStrike" cap="none" normalizeH="0" baseline="0" dirty="0" err="1">
                          <a:ln>
                            <a:noFill/>
                          </a:ln>
                          <a:solidFill>
                            <a:srgbClr val="0000FF"/>
                          </a:solidFill>
                          <a:effectLst/>
                          <a:latin typeface="Tahoma" pitchFamily="34" charset="0"/>
                          <a:cs typeface="Tahoma" pitchFamily="34" charset="0"/>
                        </a:rPr>
                        <a:t>toàn</a:t>
                      </a:r>
                      <a:endParaRPr kumimoji="0" lang="en-US" sz="1800" b="0" i="0" u="none" strike="noStrike" cap="none" normalizeH="0" baseline="0" dirty="0">
                        <a:ln>
                          <a:noFill/>
                        </a:ln>
                        <a:solidFill>
                          <a:srgbClr val="0000FF"/>
                        </a:solidFill>
                        <a:effectLst/>
                        <a:latin typeface="Tahoma" pitchFamily="34" charset="0"/>
                        <a:cs typeface="Tahoma" pitchFamily="34" charset="0"/>
                      </a:endParaRP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4"/>
                  </a:ext>
                </a:extLst>
              </a:tr>
              <a:tr h="78080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5</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Tahoma" pitchFamily="34" charset="0"/>
                          <a:cs typeface="Tahoma" pitchFamily="34" charset="0"/>
                        </a:rPr>
                        <a:t>Nhớ</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đội</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mũ</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bảo</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hiểm</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nhé</a:t>
                      </a:r>
                      <a:endParaRPr kumimoji="0" lang="en-US" sz="1800" b="0" i="0" u="none" strike="noStrike" cap="none" normalizeH="0" baseline="0" dirty="0">
                        <a:ln>
                          <a:noFill/>
                        </a:ln>
                        <a:solidFill>
                          <a:schemeClr val="tx1"/>
                        </a:solidFill>
                        <a:effectLst/>
                        <a:latin typeface="Tahoma" pitchFamily="34" charset="0"/>
                        <a:cs typeface="Tahoma" pitchFamily="34" charset="0"/>
                      </a:endParaRP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Tahoma" pitchFamily="34" charset="0"/>
                          <a:cs typeface="Tahoma" pitchFamily="34" charset="0"/>
                        </a:rPr>
                        <a:t>Nhận</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biết</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được</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tầm</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quan</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trọng</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của</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việc</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đội</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mũ</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bảo</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hiểm</a:t>
                      </a:r>
                      <a:r>
                        <a:rPr kumimoji="0" lang="en-US" sz="1800" b="0" i="0" u="none" strike="noStrike" cap="none" normalizeH="0" baseline="0" dirty="0">
                          <a:ln>
                            <a:noFill/>
                          </a:ln>
                          <a:solidFill>
                            <a:schemeClr val="tx1"/>
                          </a:solidFill>
                          <a:effectLst/>
                          <a:latin typeface="Tahoma" pitchFamily="34" charset="0"/>
                          <a:cs typeface="Tahoma" pitchFamily="34" charset="0"/>
                        </a:rPr>
                        <a:t> &amp; </a:t>
                      </a:r>
                      <a:r>
                        <a:rPr kumimoji="0" lang="en-US" sz="1800" b="0" i="0" u="none" strike="noStrike" cap="none" normalizeH="0" baseline="0" dirty="0" err="1">
                          <a:ln>
                            <a:noFill/>
                          </a:ln>
                          <a:solidFill>
                            <a:schemeClr val="tx1"/>
                          </a:solidFill>
                          <a:effectLst/>
                          <a:latin typeface="Tahoma" pitchFamily="34" charset="0"/>
                          <a:cs typeface="Tahoma" pitchFamily="34" charset="0"/>
                        </a:rPr>
                        <a:t>biết</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đội</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mũ</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bảo</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hiểm</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đúng</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quy</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cách</a:t>
                      </a:r>
                      <a:endParaRPr kumimoji="0" lang="en-US" sz="1800" b="0" i="0" u="none" strike="noStrike" cap="none" normalizeH="0" baseline="0" dirty="0">
                        <a:ln>
                          <a:noFill/>
                        </a:ln>
                        <a:solidFill>
                          <a:srgbClr val="0000FF"/>
                        </a:solidFill>
                        <a:effectLst/>
                        <a:latin typeface="Tahoma" pitchFamily="34" charset="0"/>
                        <a:cs typeface="Tahoma" pitchFamily="34" charset="0"/>
                      </a:endParaRP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304603876"/>
                  </a:ext>
                </a:extLst>
              </a:tr>
              <a:tr h="117485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6</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Ngồi an toàn trên xe máy, xe đạp</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20000"/>
                        </a:spcBef>
                        <a:spcAft>
                          <a:spcPct val="0"/>
                        </a:spcAft>
                        <a:buClrTx/>
                        <a:buSzTx/>
                        <a:buFont typeface="Arial" pitchFamily="34" charset="0"/>
                        <a:buChar char="•"/>
                        <a:tabLst/>
                      </a:pP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Biết</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cách</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ngồi</a:t>
                      </a:r>
                      <a:r>
                        <a:rPr kumimoji="0" lang="en-US" sz="1800" b="0" i="0" u="none" strike="noStrike" cap="none" normalizeH="0" baseline="0" dirty="0">
                          <a:ln>
                            <a:noFill/>
                          </a:ln>
                          <a:solidFill>
                            <a:srgbClr val="0000FF"/>
                          </a:solidFill>
                          <a:effectLst/>
                          <a:latin typeface="Tahoma" pitchFamily="34" charset="0"/>
                          <a:cs typeface="Tahoma" pitchFamily="34" charset="0"/>
                        </a:rPr>
                        <a:t> an </a:t>
                      </a:r>
                      <a:r>
                        <a:rPr kumimoji="0" lang="en-US" sz="1800" b="0" i="0" u="none" strike="noStrike" cap="none" normalizeH="0" baseline="0" dirty="0" err="1">
                          <a:ln>
                            <a:noFill/>
                          </a:ln>
                          <a:solidFill>
                            <a:srgbClr val="0000FF"/>
                          </a:solidFill>
                          <a:effectLst/>
                          <a:latin typeface="Tahoma" pitchFamily="34" charset="0"/>
                          <a:cs typeface="Tahoma" pitchFamily="34" charset="0"/>
                        </a:rPr>
                        <a:t>toàn</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trên</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xe</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máy</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xe</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đạp</a:t>
                      </a:r>
                      <a:r>
                        <a:rPr kumimoji="0" lang="en-US" sz="1800" b="0" i="0" u="none" strike="noStrike" cap="none" normalizeH="0" baseline="0" dirty="0">
                          <a:ln>
                            <a:noFill/>
                          </a:ln>
                          <a:solidFill>
                            <a:schemeClr val="tx1"/>
                          </a:solidFill>
                          <a:effectLst/>
                          <a:latin typeface="Tahoma" pitchFamily="34" charset="0"/>
                          <a:cs typeface="Tahoma" pitchFamily="34" charset="0"/>
                        </a:rPr>
                        <a:t>           </a:t>
                      </a:r>
                    </a:p>
                    <a:p>
                      <a:pPr marL="0" marR="0" lvl="0" indent="0" algn="l" defTabSz="914400" rtl="0" eaLnBrk="1" fontAlgn="base" latinLnBrk="0" hangingPunct="1">
                        <a:lnSpc>
                          <a:spcPct val="115000"/>
                        </a:lnSpc>
                        <a:spcBef>
                          <a:spcPct val="20000"/>
                        </a:spcBef>
                        <a:spcAft>
                          <a:spcPct val="0"/>
                        </a:spcAft>
                        <a:buClrTx/>
                        <a:buSzTx/>
                        <a:buFont typeface="Arial" pitchFamily="34" charset="0"/>
                        <a:buChar char="•"/>
                        <a:tabLst/>
                      </a:pP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spc="-20" normalizeH="0" baseline="0" dirty="0" err="1">
                          <a:ln>
                            <a:noFill/>
                          </a:ln>
                          <a:solidFill>
                            <a:schemeClr val="tx1"/>
                          </a:solidFill>
                          <a:effectLst/>
                          <a:latin typeface="Tahoma" pitchFamily="34" charset="0"/>
                          <a:cs typeface="Tahoma" pitchFamily="34" charset="0"/>
                        </a:rPr>
                        <a:t>Nhận</a:t>
                      </a:r>
                      <a:r>
                        <a:rPr kumimoji="0" lang="en-US" sz="1800" b="0" i="0" u="none" strike="noStrike" cap="none" spc="-20" normalizeH="0" baseline="0" dirty="0">
                          <a:ln>
                            <a:noFill/>
                          </a:ln>
                          <a:solidFill>
                            <a:schemeClr val="tx1"/>
                          </a:solidFill>
                          <a:effectLst/>
                          <a:latin typeface="Tahoma" pitchFamily="34" charset="0"/>
                          <a:cs typeface="Tahoma" pitchFamily="34" charset="0"/>
                        </a:rPr>
                        <a:t> </a:t>
                      </a:r>
                      <a:r>
                        <a:rPr kumimoji="0" lang="en-US" sz="1800" b="0" i="0" u="none" strike="noStrike" cap="none" spc="-20" normalizeH="0" baseline="0" dirty="0" err="1">
                          <a:ln>
                            <a:noFill/>
                          </a:ln>
                          <a:solidFill>
                            <a:schemeClr val="tx1"/>
                          </a:solidFill>
                          <a:effectLst/>
                          <a:latin typeface="Tahoma" pitchFamily="34" charset="0"/>
                          <a:cs typeface="Tahoma" pitchFamily="34" charset="0"/>
                        </a:rPr>
                        <a:t>biết</a:t>
                      </a:r>
                      <a:r>
                        <a:rPr kumimoji="0" lang="en-US" sz="1800" b="0" i="0" u="none" strike="noStrike" cap="none" spc="-20" normalizeH="0" baseline="0" dirty="0">
                          <a:ln>
                            <a:noFill/>
                          </a:ln>
                          <a:solidFill>
                            <a:schemeClr val="tx1"/>
                          </a:solidFill>
                          <a:effectLst/>
                          <a:latin typeface="Tahoma" pitchFamily="34" charset="0"/>
                          <a:cs typeface="Tahoma" pitchFamily="34" charset="0"/>
                        </a:rPr>
                        <a:t> </a:t>
                      </a:r>
                      <a:r>
                        <a:rPr kumimoji="0" lang="en-US" sz="1800" b="0" i="0" u="none" strike="noStrike" cap="none" spc="-20" normalizeH="0" baseline="0" dirty="0" err="1">
                          <a:ln>
                            <a:noFill/>
                          </a:ln>
                          <a:solidFill>
                            <a:srgbClr val="0000FF"/>
                          </a:solidFill>
                          <a:effectLst/>
                          <a:latin typeface="Tahoma" pitchFamily="34" charset="0"/>
                          <a:cs typeface="Tahoma" pitchFamily="34" charset="0"/>
                        </a:rPr>
                        <a:t>sự</a:t>
                      </a:r>
                      <a:r>
                        <a:rPr kumimoji="0" lang="en-US" sz="1800" b="0" i="0" u="none" strike="noStrike" cap="none" spc="-20" normalizeH="0" baseline="0" dirty="0">
                          <a:ln>
                            <a:noFill/>
                          </a:ln>
                          <a:solidFill>
                            <a:srgbClr val="0000FF"/>
                          </a:solidFill>
                          <a:effectLst/>
                          <a:latin typeface="Tahoma" pitchFamily="34" charset="0"/>
                          <a:cs typeface="Tahoma" pitchFamily="34" charset="0"/>
                        </a:rPr>
                        <a:t> </a:t>
                      </a:r>
                      <a:r>
                        <a:rPr kumimoji="0" lang="en-US" sz="1800" b="0" i="0" u="none" strike="noStrike" cap="none" spc="-20" normalizeH="0" baseline="0" dirty="0" err="1">
                          <a:ln>
                            <a:noFill/>
                          </a:ln>
                          <a:solidFill>
                            <a:srgbClr val="0000FF"/>
                          </a:solidFill>
                          <a:effectLst/>
                          <a:latin typeface="Tahoma" pitchFamily="34" charset="0"/>
                          <a:cs typeface="Tahoma" pitchFamily="34" charset="0"/>
                        </a:rPr>
                        <a:t>nguy</a:t>
                      </a:r>
                      <a:r>
                        <a:rPr kumimoji="0" lang="en-US" sz="1800" b="0" i="0" u="none" strike="noStrike" cap="none" spc="-20" normalizeH="0" baseline="0" dirty="0">
                          <a:ln>
                            <a:noFill/>
                          </a:ln>
                          <a:solidFill>
                            <a:srgbClr val="0000FF"/>
                          </a:solidFill>
                          <a:effectLst/>
                          <a:latin typeface="Tahoma" pitchFamily="34" charset="0"/>
                          <a:cs typeface="Tahoma" pitchFamily="34" charset="0"/>
                        </a:rPr>
                        <a:t> </a:t>
                      </a:r>
                      <a:r>
                        <a:rPr kumimoji="0" lang="en-US" sz="1800" b="0" i="0" u="none" strike="noStrike" cap="none" spc="-20" normalizeH="0" baseline="0" dirty="0" err="1">
                          <a:ln>
                            <a:noFill/>
                          </a:ln>
                          <a:solidFill>
                            <a:srgbClr val="0000FF"/>
                          </a:solidFill>
                          <a:effectLst/>
                          <a:latin typeface="Tahoma" pitchFamily="34" charset="0"/>
                          <a:cs typeface="Tahoma" pitchFamily="34" charset="0"/>
                        </a:rPr>
                        <a:t>hiểm</a:t>
                      </a:r>
                      <a:r>
                        <a:rPr kumimoji="0" lang="en-US" sz="1800" b="0" i="0" u="none" strike="noStrike" cap="none" spc="-20" normalizeH="0" baseline="0" dirty="0">
                          <a:ln>
                            <a:noFill/>
                          </a:ln>
                          <a:solidFill>
                            <a:schemeClr val="tx1"/>
                          </a:solidFill>
                          <a:effectLst/>
                          <a:latin typeface="Tahoma" pitchFamily="34" charset="0"/>
                          <a:cs typeface="Tahoma" pitchFamily="34" charset="0"/>
                        </a:rPr>
                        <a:t> </a:t>
                      </a:r>
                      <a:r>
                        <a:rPr kumimoji="0" lang="en-US" sz="1800" b="0" i="0" u="none" strike="noStrike" cap="none" spc="-20" normalizeH="0" baseline="0" dirty="0" err="1">
                          <a:ln>
                            <a:noFill/>
                          </a:ln>
                          <a:solidFill>
                            <a:schemeClr val="tx1"/>
                          </a:solidFill>
                          <a:effectLst/>
                          <a:latin typeface="Tahoma" pitchFamily="34" charset="0"/>
                          <a:cs typeface="Tahoma" pitchFamily="34" charset="0"/>
                        </a:rPr>
                        <a:t>của</a:t>
                      </a:r>
                      <a:r>
                        <a:rPr kumimoji="0" lang="en-US" sz="1800" b="0" i="0" u="none" strike="noStrike" cap="none" spc="-20" normalizeH="0" baseline="0" dirty="0">
                          <a:ln>
                            <a:noFill/>
                          </a:ln>
                          <a:solidFill>
                            <a:schemeClr val="tx1"/>
                          </a:solidFill>
                          <a:effectLst/>
                          <a:latin typeface="Tahoma" pitchFamily="34" charset="0"/>
                          <a:cs typeface="Tahoma" pitchFamily="34" charset="0"/>
                        </a:rPr>
                        <a:t> </a:t>
                      </a:r>
                      <a:r>
                        <a:rPr kumimoji="0" lang="en-US" sz="1800" b="0" i="0" u="none" strike="noStrike" cap="none" spc="-20" normalizeH="0" baseline="0" dirty="0" err="1">
                          <a:ln>
                            <a:noFill/>
                          </a:ln>
                          <a:solidFill>
                            <a:schemeClr val="tx1"/>
                          </a:solidFill>
                          <a:effectLst/>
                          <a:latin typeface="Tahoma" pitchFamily="34" charset="0"/>
                          <a:cs typeface="Tahoma" pitchFamily="34" charset="0"/>
                        </a:rPr>
                        <a:t>những</a:t>
                      </a:r>
                      <a:r>
                        <a:rPr kumimoji="0" lang="en-US" sz="1800" b="0" i="0" u="none" strike="noStrike" cap="none" spc="-20" normalizeH="0" baseline="0" dirty="0">
                          <a:ln>
                            <a:noFill/>
                          </a:ln>
                          <a:solidFill>
                            <a:schemeClr val="tx1"/>
                          </a:solidFill>
                          <a:effectLst/>
                          <a:latin typeface="Tahoma" pitchFamily="34" charset="0"/>
                          <a:cs typeface="Tahoma" pitchFamily="34" charset="0"/>
                        </a:rPr>
                        <a:t> </a:t>
                      </a:r>
                      <a:r>
                        <a:rPr kumimoji="0" lang="en-US" sz="1800" b="0" i="0" u="none" strike="noStrike" cap="none" spc="-20" normalizeH="0" baseline="0" dirty="0" err="1">
                          <a:ln>
                            <a:noFill/>
                          </a:ln>
                          <a:solidFill>
                            <a:schemeClr val="tx1"/>
                          </a:solidFill>
                          <a:effectLst/>
                          <a:latin typeface="Tahoma" pitchFamily="34" charset="0"/>
                          <a:cs typeface="Tahoma" pitchFamily="34" charset="0"/>
                        </a:rPr>
                        <a:t>tư</a:t>
                      </a:r>
                      <a:r>
                        <a:rPr kumimoji="0" lang="en-US" sz="1800" b="0" i="0" u="none" strike="noStrike" cap="none" spc="-20" normalizeH="0" baseline="0" dirty="0">
                          <a:ln>
                            <a:noFill/>
                          </a:ln>
                          <a:solidFill>
                            <a:schemeClr val="tx1"/>
                          </a:solidFill>
                          <a:effectLst/>
                          <a:latin typeface="Tahoma" pitchFamily="34" charset="0"/>
                          <a:cs typeface="Tahoma" pitchFamily="34" charset="0"/>
                        </a:rPr>
                        <a:t> </a:t>
                      </a:r>
                      <a:r>
                        <a:rPr kumimoji="0" lang="en-US" sz="1800" b="0" i="0" u="none" strike="noStrike" cap="none" spc="-20" normalizeH="0" baseline="0" dirty="0" err="1">
                          <a:ln>
                            <a:noFill/>
                          </a:ln>
                          <a:solidFill>
                            <a:schemeClr val="tx1"/>
                          </a:solidFill>
                          <a:effectLst/>
                          <a:latin typeface="Tahoma" pitchFamily="34" charset="0"/>
                          <a:cs typeface="Tahoma" pitchFamily="34" charset="0"/>
                        </a:rPr>
                        <a:t>thế</a:t>
                      </a:r>
                      <a:r>
                        <a:rPr kumimoji="0" lang="en-US" sz="1800" b="0" i="0" u="none" strike="noStrike" cap="none" spc="-20" normalizeH="0" baseline="0" dirty="0">
                          <a:ln>
                            <a:noFill/>
                          </a:ln>
                          <a:solidFill>
                            <a:schemeClr val="tx1"/>
                          </a:solidFill>
                          <a:effectLst/>
                          <a:latin typeface="Tahoma" pitchFamily="34" charset="0"/>
                          <a:cs typeface="Tahoma" pitchFamily="34" charset="0"/>
                        </a:rPr>
                        <a:t> </a:t>
                      </a:r>
                      <a:r>
                        <a:rPr kumimoji="0" lang="en-US" sz="1800" b="0" i="0" u="none" strike="noStrike" cap="none" spc="-20" normalizeH="0" baseline="0" dirty="0" err="1">
                          <a:ln>
                            <a:noFill/>
                          </a:ln>
                          <a:solidFill>
                            <a:schemeClr val="tx1"/>
                          </a:solidFill>
                          <a:effectLst/>
                          <a:latin typeface="Tahoma" pitchFamily="34" charset="0"/>
                          <a:cs typeface="Tahoma" pitchFamily="34" charset="0"/>
                        </a:rPr>
                        <a:t>ngồi</a:t>
                      </a:r>
                      <a:r>
                        <a:rPr kumimoji="0" lang="en-US" sz="1800" b="0" i="0" u="none" strike="noStrike" cap="none" spc="-20" normalizeH="0" baseline="0" dirty="0">
                          <a:ln>
                            <a:noFill/>
                          </a:ln>
                          <a:solidFill>
                            <a:schemeClr val="tx1"/>
                          </a:solidFill>
                          <a:effectLst/>
                          <a:latin typeface="Tahoma" pitchFamily="34" charset="0"/>
                          <a:cs typeface="Tahoma" pitchFamily="34" charset="0"/>
                        </a:rPr>
                        <a:t> </a:t>
                      </a:r>
                      <a:r>
                        <a:rPr kumimoji="0" lang="en-US" sz="1800" b="0" i="0" u="none" strike="noStrike" cap="none" spc="-20" normalizeH="0" baseline="0" dirty="0" err="1">
                          <a:ln>
                            <a:noFill/>
                          </a:ln>
                          <a:solidFill>
                            <a:schemeClr val="tx1"/>
                          </a:solidFill>
                          <a:effectLst/>
                          <a:latin typeface="Tahoma" pitchFamily="34" charset="0"/>
                          <a:cs typeface="Tahoma" pitchFamily="34" charset="0"/>
                        </a:rPr>
                        <a:t>không</a:t>
                      </a:r>
                      <a:r>
                        <a:rPr kumimoji="0" lang="en-US" sz="1800" b="0" i="0" u="none" strike="noStrike" cap="none" spc="-20" normalizeH="0" baseline="0" dirty="0">
                          <a:ln>
                            <a:noFill/>
                          </a:ln>
                          <a:solidFill>
                            <a:schemeClr val="tx1"/>
                          </a:solidFill>
                          <a:effectLst/>
                          <a:latin typeface="Tahoma" pitchFamily="34" charset="0"/>
                          <a:cs typeface="Tahoma" pitchFamily="34" charset="0"/>
                        </a:rPr>
                        <a:t> an </a:t>
                      </a:r>
                      <a:r>
                        <a:rPr kumimoji="0" lang="en-US" sz="1800" b="0" i="0" u="none" strike="noStrike" cap="none" spc="-20" normalizeH="0" baseline="0" dirty="0" err="1">
                          <a:ln>
                            <a:noFill/>
                          </a:ln>
                          <a:solidFill>
                            <a:schemeClr val="tx1"/>
                          </a:solidFill>
                          <a:effectLst/>
                          <a:latin typeface="Tahoma" pitchFamily="34" charset="0"/>
                          <a:cs typeface="Tahoma" pitchFamily="34" charset="0"/>
                        </a:rPr>
                        <a:t>toàn</a:t>
                      </a:r>
                      <a:endParaRPr kumimoji="0" lang="en-US" sz="1800" b="0" i="0" u="none" strike="noStrike" cap="none" spc="-20" normalizeH="0" baseline="0" dirty="0">
                        <a:ln>
                          <a:noFill/>
                        </a:ln>
                        <a:solidFill>
                          <a:schemeClr val="tx1"/>
                        </a:solidFill>
                        <a:effectLst/>
                        <a:latin typeface="Tahoma" pitchFamily="34" charset="0"/>
                        <a:cs typeface="Tahoma" pitchFamily="34" charset="0"/>
                      </a:endParaRP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2709461545"/>
                  </a:ext>
                </a:extLst>
              </a:tr>
            </a:tbl>
          </a:graphicData>
        </a:graphic>
      </p:graphicFrame>
      <p:sp>
        <p:nvSpPr>
          <p:cNvPr id="4" name="Flowchart: Process 3"/>
          <p:cNvSpPr/>
          <p:nvPr/>
        </p:nvSpPr>
        <p:spPr>
          <a:xfrm>
            <a:off x="0" y="2"/>
            <a:ext cx="12192000" cy="552451"/>
          </a:xfrm>
          <a:prstGeom prst="flowChartProces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buFont typeface="Wingdings" pitchFamily="2" charset="2"/>
              <a:buChar char="q"/>
              <a:defRPr/>
            </a:pPr>
            <a:r>
              <a:rPr lang="en-US" sz="2400" b="1" dirty="0">
                <a:solidFill>
                  <a:srgbClr val="002060"/>
                </a:solidFill>
                <a:latin typeface="Tahoma" pitchFamily="34" charset="0"/>
                <a:ea typeface="Tahoma" pitchFamily="34" charset="0"/>
                <a:cs typeface="Tahoma" pitchFamily="34" charset="0"/>
              </a:rPr>
              <a:t> </a:t>
            </a:r>
            <a:r>
              <a:rPr lang="vi-VN" sz="2400" b="1" dirty="0">
                <a:solidFill>
                  <a:srgbClr val="002060"/>
                </a:solidFill>
                <a:latin typeface="Tahoma" pitchFamily="34" charset="0"/>
                <a:ea typeface="Tahoma" pitchFamily="34" charset="0"/>
                <a:cs typeface="Tahoma" pitchFamily="34" charset="0"/>
              </a:rPr>
              <a:t>Kiến thức học sinh cần nắm được qua từng bài </a:t>
            </a:r>
            <a:r>
              <a:rPr lang="en-US" sz="2400" b="1" dirty="0" err="1">
                <a:solidFill>
                  <a:srgbClr val="002060"/>
                </a:solidFill>
                <a:latin typeface="Tahoma" pitchFamily="34" charset="0"/>
                <a:ea typeface="Tahoma" pitchFamily="34" charset="0"/>
                <a:cs typeface="Tahoma" pitchFamily="34" charset="0"/>
              </a:rPr>
              <a:t>học</a:t>
            </a:r>
            <a:endParaRPr lang="vi-VN" sz="2400" b="1" dirty="0">
              <a:solidFill>
                <a:srgbClr val="00206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94066763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defTabSz="457189">
              <a:defRPr/>
            </a:pPr>
            <a:fld id="{D432B386-DDCA-44C4-B75C-BBF4D182FD3B}" type="slidenum">
              <a:rPr lang="en-US">
                <a:solidFill>
                  <a:prstClr val="black">
                    <a:tint val="75000"/>
                  </a:prstClr>
                </a:solidFill>
                <a:latin typeface="Calibri"/>
              </a:rPr>
              <a:pPr defTabSz="457189">
                <a:defRPr/>
              </a:pPr>
              <a:t>19</a:t>
            </a:fld>
            <a:endParaRPr lang="en-US">
              <a:solidFill>
                <a:prstClr val="black">
                  <a:tint val="75000"/>
                </a:prstClr>
              </a:solidFill>
              <a:latin typeface="Calibri"/>
            </a:endParaRPr>
          </a:p>
        </p:txBody>
      </p:sp>
      <p:graphicFrame>
        <p:nvGraphicFramePr>
          <p:cNvPr id="3" name="Group 39"/>
          <p:cNvGraphicFramePr>
            <a:graphicFrameLocks noGrp="1"/>
          </p:cNvGraphicFramePr>
          <p:nvPr>
            <p:extLst>
              <p:ext uri="{D42A27DB-BD31-4B8C-83A1-F6EECF244321}">
                <p14:modId xmlns:p14="http://schemas.microsoft.com/office/powerpoint/2010/main" val="38499454"/>
              </p:ext>
            </p:extLst>
          </p:nvPr>
        </p:nvGraphicFramePr>
        <p:xfrm>
          <a:off x="152400" y="675866"/>
          <a:ext cx="11811001" cy="6028043"/>
        </p:xfrm>
        <a:graphic>
          <a:graphicData uri="http://schemas.openxmlformats.org/drawingml/2006/table">
            <a:tbl>
              <a:tblPr/>
              <a:tblGrid>
                <a:gridCol w="667769">
                  <a:extLst>
                    <a:ext uri="{9D8B030D-6E8A-4147-A177-3AD203B41FA5}">
                      <a16:colId xmlns:a16="http://schemas.microsoft.com/office/drawing/2014/main" xmlns="" val="20000"/>
                    </a:ext>
                  </a:extLst>
                </a:gridCol>
                <a:gridCol w="3565834">
                  <a:extLst>
                    <a:ext uri="{9D8B030D-6E8A-4147-A177-3AD203B41FA5}">
                      <a16:colId xmlns:a16="http://schemas.microsoft.com/office/drawing/2014/main" xmlns="" val="20001"/>
                    </a:ext>
                  </a:extLst>
                </a:gridCol>
                <a:gridCol w="7577398">
                  <a:extLst>
                    <a:ext uri="{9D8B030D-6E8A-4147-A177-3AD203B41FA5}">
                      <a16:colId xmlns:a16="http://schemas.microsoft.com/office/drawing/2014/main" xmlns="" val="20002"/>
                    </a:ext>
                  </a:extLst>
                </a:gridCol>
              </a:tblGrid>
              <a:tr h="38130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err="1">
                          <a:ln>
                            <a:noFill/>
                          </a:ln>
                          <a:solidFill>
                            <a:schemeClr val="tx1"/>
                          </a:solidFill>
                          <a:effectLst/>
                          <a:latin typeface="Tahoma" pitchFamily="34" charset="0"/>
                          <a:cs typeface="Tahoma" pitchFamily="34" charset="0"/>
                        </a:rPr>
                        <a:t>Bài</a:t>
                      </a:r>
                      <a:endParaRPr kumimoji="0" lang="en-US" sz="2000" b="1" i="0" u="none" strike="noStrike" cap="none" normalizeH="0" baseline="0" dirty="0">
                        <a:ln>
                          <a:noFill/>
                        </a:ln>
                        <a:solidFill>
                          <a:schemeClr val="tx1"/>
                        </a:solidFill>
                        <a:effectLst/>
                        <a:latin typeface="Tahoma" pitchFamily="34" charset="0"/>
                        <a:cs typeface="Tahoma" pitchFamily="34"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C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ahoma" pitchFamily="34" charset="0"/>
                          <a:cs typeface="Tahoma" pitchFamily="34" charset="0"/>
                        </a:rPr>
                        <a:t>Tiêu đề</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C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chemeClr val="tx1"/>
                          </a:solidFill>
                          <a:effectLst/>
                          <a:latin typeface="Tahoma" pitchFamily="34" charset="0"/>
                          <a:cs typeface="Tahoma" pitchFamily="34" charset="0"/>
                        </a:rPr>
                        <a:t>Mong muốn đối với học sinh</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rgbClr val="FFFFC1"/>
                    </a:solidFill>
                  </a:tcPr>
                </a:tc>
                <a:extLst>
                  <a:ext uri="{0D108BD9-81ED-4DB2-BD59-A6C34878D82A}">
                    <a16:rowId xmlns:a16="http://schemas.microsoft.com/office/drawing/2014/main" xmlns="" val="10000"/>
                  </a:ext>
                </a:extLst>
              </a:tr>
              <a:tr h="1141350">
                <a:tc>
                  <a:txBody>
                    <a:bodyPr/>
                    <a:lstStyle/>
                    <a:p>
                      <a:pPr marL="0" marR="0" lvl="0" indent="0" algn="ctr" defTabSz="914400" rtl="0" eaLnBrk="1" fontAlgn="base" latinLnBrk="0" hangingPunct="1">
                        <a:lnSpc>
                          <a:spcPct val="11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7</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Ngồi an toàn trong xe ô tô &amp; trên các phương tiện giao thông đường thủy</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20000"/>
                        </a:spcBef>
                        <a:spcAft>
                          <a:spcPct val="0"/>
                        </a:spcAft>
                        <a:buClrTx/>
                        <a:buSzTx/>
                        <a:buFont typeface="Arial" pitchFamily="34" charset="0"/>
                        <a:buChar char="•"/>
                        <a:tabLst/>
                      </a:pPr>
                      <a:r>
                        <a:rPr kumimoji="0" lang="en-US" sz="1800" b="0" i="0" u="none" strike="noStrike" cap="none" normalizeH="0" baseline="0">
                          <a:ln>
                            <a:noFill/>
                          </a:ln>
                          <a:solidFill>
                            <a:schemeClr val="tx1"/>
                          </a:solidFill>
                          <a:effectLst/>
                          <a:latin typeface="Tahoma" pitchFamily="34" charset="0"/>
                          <a:cs typeface="Tahoma" pitchFamily="34" charset="0"/>
                        </a:rPr>
                        <a:t> Nhận biết được những việc </a:t>
                      </a:r>
                      <a:r>
                        <a:rPr kumimoji="0" lang="en-US" sz="1800" b="0" i="0" u="none" strike="noStrike" cap="none" normalizeH="0" baseline="0">
                          <a:ln>
                            <a:noFill/>
                          </a:ln>
                          <a:solidFill>
                            <a:srgbClr val="0000FF"/>
                          </a:solidFill>
                          <a:effectLst/>
                          <a:latin typeface="Tahoma" pitchFamily="34" charset="0"/>
                          <a:cs typeface="Tahoma" pitchFamily="34" charset="0"/>
                        </a:rPr>
                        <a:t>nên làm</a:t>
                      </a:r>
                      <a:r>
                        <a:rPr kumimoji="0" lang="en-US" sz="1800" b="0" i="0" u="none" strike="noStrike" cap="none" normalizeH="0" baseline="0">
                          <a:ln>
                            <a:noFill/>
                          </a:ln>
                          <a:solidFill>
                            <a:schemeClr val="tx1"/>
                          </a:solidFill>
                          <a:effectLst/>
                          <a:latin typeface="Tahoma" pitchFamily="34" charset="0"/>
                          <a:cs typeface="Tahoma" pitchFamily="34" charset="0"/>
                        </a:rPr>
                        <a:t> khi ngồi trong xe ô tô &amp; trên các PTGT đường thủy</a:t>
                      </a:r>
                    </a:p>
                    <a:p>
                      <a:pPr marL="0" marR="0" lvl="0" indent="0" algn="just" defTabSz="914400" rtl="0" eaLnBrk="1" fontAlgn="base" latinLnBrk="0" hangingPunct="1">
                        <a:lnSpc>
                          <a:spcPct val="115000"/>
                        </a:lnSpc>
                        <a:spcBef>
                          <a:spcPct val="20000"/>
                        </a:spcBef>
                        <a:spcAft>
                          <a:spcPct val="0"/>
                        </a:spcAft>
                        <a:buClrTx/>
                        <a:buSzTx/>
                        <a:buFont typeface="Arial" pitchFamily="34" charset="0"/>
                        <a:buChar char="•"/>
                        <a:tabLst/>
                      </a:pPr>
                      <a:r>
                        <a:rPr kumimoji="0" lang="en-US" sz="1800" b="0" i="0" u="none" strike="noStrike" cap="none" normalizeH="0" baseline="0">
                          <a:ln>
                            <a:noFill/>
                          </a:ln>
                          <a:solidFill>
                            <a:schemeClr val="tx1"/>
                          </a:solidFill>
                          <a:effectLst/>
                          <a:latin typeface="Tahoma" pitchFamily="34" charset="0"/>
                          <a:cs typeface="Tahoma" pitchFamily="34" charset="0"/>
                        </a:rPr>
                        <a:t> Nhận thức được </a:t>
                      </a:r>
                      <a:r>
                        <a:rPr kumimoji="0" lang="en-US" sz="1800" b="0" i="0" u="none" strike="noStrike" cap="none" normalizeH="0" baseline="0">
                          <a:ln>
                            <a:noFill/>
                          </a:ln>
                          <a:solidFill>
                            <a:srgbClr val="0000FF"/>
                          </a:solidFill>
                          <a:effectLst/>
                          <a:latin typeface="Tahoma" pitchFamily="34" charset="0"/>
                          <a:cs typeface="Tahoma" pitchFamily="34" charset="0"/>
                        </a:rPr>
                        <a:t>sự nguy hiểm</a:t>
                      </a:r>
                      <a:r>
                        <a:rPr kumimoji="0" lang="en-US" sz="1800" b="0" i="0" u="none" strike="noStrike" cap="none" normalizeH="0" baseline="0">
                          <a:ln>
                            <a:noFill/>
                          </a:ln>
                          <a:solidFill>
                            <a:schemeClr val="tx1"/>
                          </a:solidFill>
                          <a:effectLst/>
                          <a:latin typeface="Tahoma" pitchFamily="34" charset="0"/>
                          <a:cs typeface="Tahoma" pitchFamily="34" charset="0"/>
                        </a:rPr>
                        <a:t> của những hành vi </a:t>
                      </a:r>
                      <a:r>
                        <a:rPr kumimoji="0" lang="en-US" sz="1800" b="0" i="0" u="none" strike="noStrike" cap="none" normalizeH="0" baseline="0">
                          <a:ln>
                            <a:noFill/>
                          </a:ln>
                          <a:solidFill>
                            <a:srgbClr val="0000FF"/>
                          </a:solidFill>
                          <a:effectLst/>
                          <a:latin typeface="Tahoma" pitchFamily="34" charset="0"/>
                          <a:cs typeface="Tahoma" pitchFamily="34" charset="0"/>
                        </a:rPr>
                        <a:t>không an toàn</a:t>
                      </a:r>
                      <a:endParaRPr kumimoji="0" lang="en-US" sz="1800" b="0" i="0" u="none" strike="noStrike" cap="none" normalizeH="0" baseline="0">
                        <a:ln>
                          <a:noFill/>
                        </a:ln>
                        <a:solidFill>
                          <a:schemeClr val="tx1"/>
                        </a:solidFill>
                        <a:effectLst/>
                        <a:latin typeface="Tahoma" pitchFamily="34" charset="0"/>
                        <a:cs typeface="Tahoma" pitchFamily="34" charset="0"/>
                      </a:endParaRP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2312663867"/>
                  </a:ext>
                </a:extLst>
              </a:tr>
              <a:tr h="879939">
                <a:tc>
                  <a:txBody>
                    <a:bodyPr/>
                    <a:lstStyle/>
                    <a:p>
                      <a:pPr marL="0" marR="0" lvl="0" indent="0" algn="ctr" defTabSz="914400" rtl="0" eaLnBrk="1" fontAlgn="base" latinLnBrk="0" hangingPunct="1">
                        <a:lnSpc>
                          <a:spcPct val="11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8</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Biển báo hiệu đường bộ </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50000"/>
                        </a:lnSpc>
                        <a:spcBef>
                          <a:spcPct val="20000"/>
                        </a:spcBef>
                        <a:spcAft>
                          <a:spcPct val="0"/>
                        </a:spcAft>
                        <a:buClrTx/>
                        <a:buSzTx/>
                        <a:buFont typeface="Arial" pitchFamily="34" charset="0"/>
                        <a:buChar char="•"/>
                        <a:tabLst/>
                      </a:pP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spc="-10" normalizeH="0" baseline="0" dirty="0" err="1">
                          <a:ln>
                            <a:noFill/>
                          </a:ln>
                          <a:solidFill>
                            <a:schemeClr val="tx1"/>
                          </a:solidFill>
                          <a:effectLst/>
                          <a:latin typeface="Tahoma" pitchFamily="34" charset="0"/>
                          <a:cs typeface="Tahoma" pitchFamily="34" charset="0"/>
                        </a:rPr>
                        <a:t>Nhận</a:t>
                      </a:r>
                      <a:r>
                        <a:rPr kumimoji="0" lang="en-US" sz="1800" b="0" i="0" u="none" strike="noStrike" cap="none" spc="-10" normalizeH="0" baseline="0" dirty="0">
                          <a:ln>
                            <a:noFill/>
                          </a:ln>
                          <a:solidFill>
                            <a:schemeClr val="tx1"/>
                          </a:solidFill>
                          <a:effectLst/>
                          <a:latin typeface="Tahoma" pitchFamily="34" charset="0"/>
                          <a:cs typeface="Tahoma" pitchFamily="34" charset="0"/>
                        </a:rPr>
                        <a:t> </a:t>
                      </a:r>
                      <a:r>
                        <a:rPr kumimoji="0" lang="en-US" sz="1800" b="0" i="0" u="none" strike="noStrike" cap="none" spc="-10" normalizeH="0" baseline="0" dirty="0" err="1">
                          <a:ln>
                            <a:noFill/>
                          </a:ln>
                          <a:solidFill>
                            <a:schemeClr val="tx1"/>
                          </a:solidFill>
                          <a:effectLst/>
                          <a:latin typeface="Tahoma" pitchFamily="34" charset="0"/>
                          <a:cs typeface="Tahoma" pitchFamily="34" charset="0"/>
                        </a:rPr>
                        <a:t>biết</a:t>
                      </a:r>
                      <a:r>
                        <a:rPr kumimoji="0" lang="en-US" sz="1800" b="0" i="0" u="none" strike="noStrike" cap="none" spc="-10" normalizeH="0" baseline="0" dirty="0">
                          <a:ln>
                            <a:noFill/>
                          </a:ln>
                          <a:solidFill>
                            <a:schemeClr val="tx1"/>
                          </a:solidFill>
                          <a:effectLst/>
                          <a:latin typeface="Tahoma" pitchFamily="34" charset="0"/>
                          <a:cs typeface="Tahoma" pitchFamily="34" charset="0"/>
                        </a:rPr>
                        <a:t> </a:t>
                      </a:r>
                      <a:r>
                        <a:rPr kumimoji="0" lang="en-US" sz="1800" b="0" i="0" u="none" strike="noStrike" cap="none" spc="-10" normalizeH="0" baseline="0" dirty="0" err="1">
                          <a:ln>
                            <a:noFill/>
                          </a:ln>
                          <a:solidFill>
                            <a:schemeClr val="tx1"/>
                          </a:solidFill>
                          <a:effectLst/>
                          <a:latin typeface="Tahoma" pitchFamily="34" charset="0"/>
                          <a:cs typeface="Tahoma" pitchFamily="34" charset="0"/>
                        </a:rPr>
                        <a:t>được</a:t>
                      </a:r>
                      <a:r>
                        <a:rPr kumimoji="0" lang="en-US" sz="1800" b="0" i="0" u="none" strike="noStrike" cap="none" spc="-10" normalizeH="0" baseline="0" dirty="0">
                          <a:ln>
                            <a:noFill/>
                          </a:ln>
                          <a:solidFill>
                            <a:schemeClr val="tx1"/>
                          </a:solidFill>
                          <a:effectLst/>
                          <a:latin typeface="Tahoma" pitchFamily="34" charset="0"/>
                          <a:cs typeface="Tahoma" pitchFamily="34" charset="0"/>
                        </a:rPr>
                        <a:t> </a:t>
                      </a:r>
                      <a:r>
                        <a:rPr kumimoji="0" lang="en-US" sz="1800" b="0" i="0" u="none" strike="noStrike" cap="none" spc="-10" normalizeH="0" baseline="0" dirty="0" err="1">
                          <a:ln>
                            <a:noFill/>
                          </a:ln>
                          <a:solidFill>
                            <a:srgbClr val="0000FF"/>
                          </a:solidFill>
                          <a:effectLst/>
                          <a:latin typeface="Tahoma" pitchFamily="34" charset="0"/>
                          <a:cs typeface="Tahoma" pitchFamily="34" charset="0"/>
                        </a:rPr>
                        <a:t>tầm</a:t>
                      </a:r>
                      <a:r>
                        <a:rPr kumimoji="0" lang="en-US" sz="1800" b="0" i="0" u="none" strike="noStrike" cap="none" spc="-10" normalizeH="0" baseline="0" dirty="0">
                          <a:ln>
                            <a:noFill/>
                          </a:ln>
                          <a:solidFill>
                            <a:srgbClr val="0000FF"/>
                          </a:solidFill>
                          <a:effectLst/>
                          <a:latin typeface="Tahoma" pitchFamily="34" charset="0"/>
                          <a:cs typeface="Tahoma" pitchFamily="34" charset="0"/>
                        </a:rPr>
                        <a:t> </a:t>
                      </a:r>
                      <a:r>
                        <a:rPr kumimoji="0" lang="en-US" sz="1800" b="0" i="0" u="none" strike="noStrike" cap="none" spc="-10" normalizeH="0" baseline="0" dirty="0" err="1">
                          <a:ln>
                            <a:noFill/>
                          </a:ln>
                          <a:solidFill>
                            <a:srgbClr val="0000FF"/>
                          </a:solidFill>
                          <a:effectLst/>
                          <a:latin typeface="Tahoma" pitchFamily="34" charset="0"/>
                          <a:cs typeface="Tahoma" pitchFamily="34" charset="0"/>
                        </a:rPr>
                        <a:t>quan</a:t>
                      </a:r>
                      <a:r>
                        <a:rPr kumimoji="0" lang="en-US" sz="1800" b="0" i="0" u="none" strike="noStrike" cap="none" spc="-10" normalizeH="0" baseline="0" dirty="0">
                          <a:ln>
                            <a:noFill/>
                          </a:ln>
                          <a:solidFill>
                            <a:srgbClr val="0000FF"/>
                          </a:solidFill>
                          <a:effectLst/>
                          <a:latin typeface="Tahoma" pitchFamily="34" charset="0"/>
                          <a:cs typeface="Tahoma" pitchFamily="34" charset="0"/>
                        </a:rPr>
                        <a:t> </a:t>
                      </a:r>
                      <a:r>
                        <a:rPr kumimoji="0" lang="en-US" sz="1800" b="0" i="0" u="none" strike="noStrike" cap="none" spc="-10" normalizeH="0" baseline="0" dirty="0" err="1">
                          <a:ln>
                            <a:noFill/>
                          </a:ln>
                          <a:solidFill>
                            <a:srgbClr val="0000FF"/>
                          </a:solidFill>
                          <a:effectLst/>
                          <a:latin typeface="Tahoma" pitchFamily="34" charset="0"/>
                          <a:cs typeface="Tahoma" pitchFamily="34" charset="0"/>
                        </a:rPr>
                        <a:t>trọng</a:t>
                      </a:r>
                      <a:r>
                        <a:rPr kumimoji="0" lang="en-US" sz="1800" b="0" i="0" u="none" strike="noStrike" cap="none" spc="-10" normalizeH="0" baseline="0" dirty="0">
                          <a:ln>
                            <a:noFill/>
                          </a:ln>
                          <a:solidFill>
                            <a:schemeClr val="tx1"/>
                          </a:solidFill>
                          <a:effectLst/>
                          <a:latin typeface="Tahoma" pitchFamily="34" charset="0"/>
                          <a:cs typeface="Tahoma" pitchFamily="34" charset="0"/>
                        </a:rPr>
                        <a:t> </a:t>
                      </a:r>
                      <a:r>
                        <a:rPr kumimoji="0" lang="en-US" sz="1800" b="0" i="0" u="none" strike="noStrike" cap="none" spc="-10" normalizeH="0" baseline="0" dirty="0" err="1">
                          <a:ln>
                            <a:noFill/>
                          </a:ln>
                          <a:solidFill>
                            <a:schemeClr val="tx1"/>
                          </a:solidFill>
                          <a:effectLst/>
                          <a:latin typeface="Tahoma" pitchFamily="34" charset="0"/>
                          <a:cs typeface="Tahoma" pitchFamily="34" charset="0"/>
                        </a:rPr>
                        <a:t>của</a:t>
                      </a:r>
                      <a:r>
                        <a:rPr kumimoji="0" lang="en-US" sz="1800" b="0" i="0" u="none" strike="noStrike" cap="none" spc="-10" normalizeH="0" baseline="0" dirty="0">
                          <a:ln>
                            <a:noFill/>
                          </a:ln>
                          <a:solidFill>
                            <a:schemeClr val="tx1"/>
                          </a:solidFill>
                          <a:effectLst/>
                          <a:latin typeface="Tahoma" pitchFamily="34" charset="0"/>
                          <a:cs typeface="Tahoma" pitchFamily="34" charset="0"/>
                        </a:rPr>
                        <a:t> </a:t>
                      </a:r>
                      <a:r>
                        <a:rPr kumimoji="0" lang="en-US" sz="1800" b="0" i="0" u="none" strike="noStrike" cap="none" spc="-10" normalizeH="0" baseline="0" dirty="0" err="1">
                          <a:ln>
                            <a:noFill/>
                          </a:ln>
                          <a:solidFill>
                            <a:schemeClr val="tx1"/>
                          </a:solidFill>
                          <a:effectLst/>
                          <a:latin typeface="Tahoma" pitchFamily="34" charset="0"/>
                          <a:cs typeface="Tahoma" pitchFamily="34" charset="0"/>
                        </a:rPr>
                        <a:t>việc</a:t>
                      </a:r>
                      <a:r>
                        <a:rPr kumimoji="0" lang="en-US" sz="1800" b="0" i="0" u="none" strike="noStrike" cap="none" spc="-10" normalizeH="0" baseline="0" dirty="0">
                          <a:ln>
                            <a:noFill/>
                          </a:ln>
                          <a:solidFill>
                            <a:schemeClr val="tx1"/>
                          </a:solidFill>
                          <a:effectLst/>
                          <a:latin typeface="Tahoma" pitchFamily="34" charset="0"/>
                          <a:cs typeface="Tahoma" pitchFamily="34" charset="0"/>
                        </a:rPr>
                        <a:t> </a:t>
                      </a:r>
                      <a:r>
                        <a:rPr kumimoji="0" lang="en-US" sz="1800" b="0" i="0" u="none" strike="noStrike" cap="none" spc="-10" normalizeH="0" baseline="0" dirty="0" err="1">
                          <a:ln>
                            <a:noFill/>
                          </a:ln>
                          <a:solidFill>
                            <a:schemeClr val="tx1"/>
                          </a:solidFill>
                          <a:effectLst/>
                          <a:latin typeface="Tahoma" pitchFamily="34" charset="0"/>
                          <a:cs typeface="Tahoma" pitchFamily="34" charset="0"/>
                        </a:rPr>
                        <a:t>tuân</a:t>
                      </a:r>
                      <a:r>
                        <a:rPr kumimoji="0" lang="en-US" sz="1800" b="0" i="0" u="none" strike="noStrike" cap="none" spc="-10" normalizeH="0" baseline="0" dirty="0">
                          <a:ln>
                            <a:noFill/>
                          </a:ln>
                          <a:solidFill>
                            <a:schemeClr val="tx1"/>
                          </a:solidFill>
                          <a:effectLst/>
                          <a:latin typeface="Tahoma" pitchFamily="34" charset="0"/>
                          <a:cs typeface="Tahoma" pitchFamily="34" charset="0"/>
                        </a:rPr>
                        <a:t> </a:t>
                      </a:r>
                      <a:r>
                        <a:rPr kumimoji="0" lang="en-US" sz="1800" b="0" i="0" u="none" strike="noStrike" cap="none" spc="-10" normalizeH="0" baseline="0" dirty="0" err="1">
                          <a:ln>
                            <a:noFill/>
                          </a:ln>
                          <a:solidFill>
                            <a:schemeClr val="tx1"/>
                          </a:solidFill>
                          <a:effectLst/>
                          <a:latin typeface="Tahoma" pitchFamily="34" charset="0"/>
                          <a:cs typeface="Tahoma" pitchFamily="34" charset="0"/>
                        </a:rPr>
                        <a:t>thủ</a:t>
                      </a:r>
                      <a:r>
                        <a:rPr kumimoji="0" lang="en-US" sz="1800" b="0" i="0" u="none" strike="noStrike" cap="none" spc="-10" normalizeH="0" baseline="0" dirty="0">
                          <a:ln>
                            <a:noFill/>
                          </a:ln>
                          <a:solidFill>
                            <a:schemeClr val="tx1"/>
                          </a:solidFill>
                          <a:effectLst/>
                          <a:latin typeface="Tahoma" pitchFamily="34" charset="0"/>
                          <a:cs typeface="Tahoma" pitchFamily="34" charset="0"/>
                        </a:rPr>
                        <a:t> </a:t>
                      </a:r>
                      <a:r>
                        <a:rPr kumimoji="0" lang="en-US" sz="1800" b="0" i="0" u="none" strike="noStrike" cap="none" spc="-10" normalizeH="0" baseline="0" dirty="0" err="1">
                          <a:ln>
                            <a:noFill/>
                          </a:ln>
                          <a:solidFill>
                            <a:schemeClr val="tx1"/>
                          </a:solidFill>
                          <a:effectLst/>
                          <a:latin typeface="Tahoma" pitchFamily="34" charset="0"/>
                          <a:cs typeface="Tahoma" pitchFamily="34" charset="0"/>
                        </a:rPr>
                        <a:t>biển</a:t>
                      </a:r>
                      <a:r>
                        <a:rPr kumimoji="0" lang="en-US" sz="1800" b="0" i="0" u="none" strike="noStrike" cap="none" spc="-10" normalizeH="0" baseline="0" dirty="0">
                          <a:ln>
                            <a:noFill/>
                          </a:ln>
                          <a:solidFill>
                            <a:schemeClr val="tx1"/>
                          </a:solidFill>
                          <a:effectLst/>
                          <a:latin typeface="Tahoma" pitchFamily="34" charset="0"/>
                          <a:cs typeface="Tahoma" pitchFamily="34" charset="0"/>
                        </a:rPr>
                        <a:t> </a:t>
                      </a:r>
                      <a:r>
                        <a:rPr kumimoji="0" lang="en-US" sz="1800" b="0" i="0" u="none" strike="noStrike" cap="none" spc="-10" normalizeH="0" baseline="0" dirty="0" err="1">
                          <a:ln>
                            <a:noFill/>
                          </a:ln>
                          <a:solidFill>
                            <a:schemeClr val="tx1"/>
                          </a:solidFill>
                          <a:effectLst/>
                          <a:latin typeface="Tahoma" pitchFamily="34" charset="0"/>
                          <a:cs typeface="Tahoma" pitchFamily="34" charset="0"/>
                        </a:rPr>
                        <a:t>báo</a:t>
                      </a:r>
                      <a:r>
                        <a:rPr kumimoji="0" lang="en-US" sz="1800" b="0" i="0" u="none" strike="noStrike" cap="none" spc="-10" normalizeH="0" baseline="0" dirty="0">
                          <a:ln>
                            <a:noFill/>
                          </a:ln>
                          <a:solidFill>
                            <a:schemeClr val="tx1"/>
                          </a:solidFill>
                          <a:effectLst/>
                          <a:latin typeface="Tahoma" pitchFamily="34" charset="0"/>
                          <a:cs typeface="Tahoma" pitchFamily="34" charset="0"/>
                        </a:rPr>
                        <a:t> </a:t>
                      </a:r>
                      <a:r>
                        <a:rPr kumimoji="0" lang="en-US" sz="1800" b="0" i="0" u="none" strike="noStrike" cap="none" spc="-10" normalizeH="0" baseline="0" dirty="0" err="1">
                          <a:ln>
                            <a:noFill/>
                          </a:ln>
                          <a:solidFill>
                            <a:schemeClr val="tx1"/>
                          </a:solidFill>
                          <a:effectLst/>
                          <a:latin typeface="Tahoma" pitchFamily="34" charset="0"/>
                          <a:cs typeface="Tahoma" pitchFamily="34" charset="0"/>
                        </a:rPr>
                        <a:t>giao</a:t>
                      </a:r>
                      <a:r>
                        <a:rPr kumimoji="0" lang="en-US" sz="1800" b="0" i="0" u="none" strike="noStrike" cap="none" spc="-10" normalizeH="0" baseline="0" dirty="0">
                          <a:ln>
                            <a:noFill/>
                          </a:ln>
                          <a:solidFill>
                            <a:schemeClr val="tx1"/>
                          </a:solidFill>
                          <a:effectLst/>
                          <a:latin typeface="Tahoma" pitchFamily="34" charset="0"/>
                          <a:cs typeface="Tahoma" pitchFamily="34" charset="0"/>
                        </a:rPr>
                        <a:t> </a:t>
                      </a:r>
                      <a:r>
                        <a:rPr kumimoji="0" lang="en-US" sz="1800" b="0" i="0" u="none" strike="noStrike" cap="none" spc="-10" normalizeH="0" baseline="0" dirty="0" err="1">
                          <a:ln>
                            <a:noFill/>
                          </a:ln>
                          <a:solidFill>
                            <a:schemeClr val="tx1"/>
                          </a:solidFill>
                          <a:effectLst/>
                          <a:latin typeface="Tahoma" pitchFamily="34" charset="0"/>
                          <a:cs typeface="Tahoma" pitchFamily="34" charset="0"/>
                        </a:rPr>
                        <a:t>thông</a:t>
                      </a:r>
                      <a:r>
                        <a:rPr kumimoji="0" lang="en-US" sz="1800" b="0" i="0" u="none" strike="noStrike" cap="none" spc="-10" normalizeH="0" baseline="0" dirty="0">
                          <a:ln>
                            <a:noFill/>
                          </a:ln>
                          <a:solidFill>
                            <a:schemeClr val="tx1"/>
                          </a:solidFill>
                          <a:effectLst/>
                          <a:latin typeface="Tahoma" pitchFamily="34" charset="0"/>
                          <a:cs typeface="Tahoma" pitchFamily="34" charset="0"/>
                        </a:rPr>
                        <a:t> </a:t>
                      </a:r>
                      <a:r>
                        <a:rPr kumimoji="0" lang="en-US" sz="1800" b="0" i="0" u="none" strike="noStrike" cap="none" spc="-10" normalizeH="0" baseline="0" dirty="0" err="1">
                          <a:ln>
                            <a:noFill/>
                          </a:ln>
                          <a:solidFill>
                            <a:schemeClr val="tx1"/>
                          </a:solidFill>
                          <a:effectLst/>
                          <a:latin typeface="Tahoma" pitchFamily="34" charset="0"/>
                          <a:cs typeface="Tahoma" pitchFamily="34" charset="0"/>
                        </a:rPr>
                        <a:t>và</a:t>
                      </a:r>
                      <a:r>
                        <a:rPr kumimoji="0" lang="en-US" sz="1800" b="0" i="0" u="none" strike="noStrike" cap="none" spc="-10" normalizeH="0" baseline="0" dirty="0">
                          <a:ln>
                            <a:noFill/>
                          </a:ln>
                          <a:solidFill>
                            <a:schemeClr val="tx1"/>
                          </a:solidFill>
                          <a:effectLst/>
                          <a:latin typeface="Tahoma" pitchFamily="34" charset="0"/>
                          <a:cs typeface="Tahoma" pitchFamily="34" charset="0"/>
                        </a:rPr>
                        <a:t> </a:t>
                      </a:r>
                      <a:r>
                        <a:rPr kumimoji="0" lang="en-US" sz="1800" b="0" i="0" u="none" strike="noStrike" cap="none" spc="-10" normalizeH="0" baseline="0" dirty="0">
                          <a:ln>
                            <a:noFill/>
                          </a:ln>
                          <a:solidFill>
                            <a:srgbClr val="0000FF"/>
                          </a:solidFill>
                          <a:effectLst/>
                          <a:latin typeface="Tahoma" pitchFamily="34" charset="0"/>
                          <a:cs typeface="Tahoma" pitchFamily="34" charset="0"/>
                        </a:rPr>
                        <a:t>ý </a:t>
                      </a:r>
                      <a:r>
                        <a:rPr kumimoji="0" lang="en-US" sz="1800" b="0" i="0" u="none" strike="noStrike" cap="none" spc="-10" normalizeH="0" baseline="0" dirty="0" err="1">
                          <a:ln>
                            <a:noFill/>
                          </a:ln>
                          <a:solidFill>
                            <a:srgbClr val="0000FF"/>
                          </a:solidFill>
                          <a:effectLst/>
                          <a:latin typeface="Tahoma" pitchFamily="34" charset="0"/>
                          <a:cs typeface="Tahoma" pitchFamily="34" charset="0"/>
                        </a:rPr>
                        <a:t>nghĩa</a:t>
                      </a:r>
                      <a:r>
                        <a:rPr kumimoji="0" lang="en-US" sz="1800" b="0" i="0" u="none" strike="noStrike" cap="none" spc="-10" normalizeH="0" baseline="0" dirty="0">
                          <a:ln>
                            <a:noFill/>
                          </a:ln>
                          <a:solidFill>
                            <a:srgbClr val="0000FF"/>
                          </a:solidFill>
                          <a:effectLst/>
                          <a:latin typeface="Tahoma" pitchFamily="34" charset="0"/>
                          <a:cs typeface="Tahoma" pitchFamily="34" charset="0"/>
                        </a:rPr>
                        <a:t> </a:t>
                      </a:r>
                      <a:r>
                        <a:rPr kumimoji="0" lang="en-US" sz="1800" b="0" i="0" u="none" strike="noStrike" cap="none" spc="-10" normalizeH="0" baseline="0" dirty="0" err="1">
                          <a:ln>
                            <a:noFill/>
                          </a:ln>
                          <a:solidFill>
                            <a:srgbClr val="0000FF"/>
                          </a:solidFill>
                          <a:effectLst/>
                          <a:latin typeface="Tahoma" pitchFamily="34" charset="0"/>
                          <a:cs typeface="Tahoma" pitchFamily="34" charset="0"/>
                        </a:rPr>
                        <a:t>của</a:t>
                      </a:r>
                      <a:r>
                        <a:rPr kumimoji="0" lang="en-US" sz="1800" b="0" i="0" u="none" strike="noStrike" cap="none" spc="-10" normalizeH="0" baseline="0" dirty="0">
                          <a:ln>
                            <a:noFill/>
                          </a:ln>
                          <a:solidFill>
                            <a:srgbClr val="0000FF"/>
                          </a:solidFill>
                          <a:effectLst/>
                          <a:latin typeface="Tahoma" pitchFamily="34" charset="0"/>
                          <a:cs typeface="Tahoma" pitchFamily="34" charset="0"/>
                        </a:rPr>
                        <a:t> </a:t>
                      </a:r>
                      <a:r>
                        <a:rPr kumimoji="0" lang="en-US" sz="1800" b="0" i="0" u="none" strike="noStrike" cap="none" spc="-10" normalizeH="0" baseline="0" dirty="0" err="1">
                          <a:ln>
                            <a:noFill/>
                          </a:ln>
                          <a:solidFill>
                            <a:srgbClr val="0000FF"/>
                          </a:solidFill>
                          <a:effectLst/>
                          <a:latin typeface="Tahoma" pitchFamily="34" charset="0"/>
                          <a:cs typeface="Tahoma" pitchFamily="34" charset="0"/>
                        </a:rPr>
                        <a:t>các</a:t>
                      </a:r>
                      <a:r>
                        <a:rPr kumimoji="0" lang="en-US" sz="1800" b="0" i="0" u="none" strike="noStrike" cap="none" spc="-10" normalizeH="0" baseline="0" dirty="0">
                          <a:ln>
                            <a:noFill/>
                          </a:ln>
                          <a:solidFill>
                            <a:srgbClr val="0000FF"/>
                          </a:solidFill>
                          <a:effectLst/>
                          <a:latin typeface="Tahoma" pitchFamily="34" charset="0"/>
                          <a:cs typeface="Tahoma" pitchFamily="34" charset="0"/>
                        </a:rPr>
                        <a:t> </a:t>
                      </a:r>
                      <a:r>
                        <a:rPr kumimoji="0" lang="en-US" sz="1800" b="0" i="0" u="none" strike="noStrike" cap="none" spc="-10" normalizeH="0" baseline="0" dirty="0" err="1">
                          <a:ln>
                            <a:noFill/>
                          </a:ln>
                          <a:solidFill>
                            <a:srgbClr val="0000FF"/>
                          </a:solidFill>
                          <a:effectLst/>
                          <a:latin typeface="Tahoma" pitchFamily="34" charset="0"/>
                          <a:cs typeface="Tahoma" pitchFamily="34" charset="0"/>
                        </a:rPr>
                        <a:t>nhóm</a:t>
                      </a:r>
                      <a:r>
                        <a:rPr kumimoji="0" lang="en-US" sz="1800" b="0" i="0" u="none" strike="noStrike" cap="none" spc="-10" normalizeH="0" baseline="0" dirty="0">
                          <a:ln>
                            <a:noFill/>
                          </a:ln>
                          <a:solidFill>
                            <a:srgbClr val="0000FF"/>
                          </a:solidFill>
                          <a:effectLst/>
                          <a:latin typeface="Tahoma" pitchFamily="34" charset="0"/>
                          <a:cs typeface="Tahoma" pitchFamily="34" charset="0"/>
                        </a:rPr>
                        <a:t> </a:t>
                      </a:r>
                      <a:r>
                        <a:rPr kumimoji="0" lang="en-US" sz="1800" b="0" i="0" u="none" strike="noStrike" cap="none" spc="-10" normalizeH="0" baseline="0" dirty="0" err="1">
                          <a:ln>
                            <a:noFill/>
                          </a:ln>
                          <a:solidFill>
                            <a:srgbClr val="0000FF"/>
                          </a:solidFill>
                          <a:effectLst/>
                          <a:latin typeface="Tahoma" pitchFamily="34" charset="0"/>
                          <a:cs typeface="Tahoma" pitchFamily="34" charset="0"/>
                        </a:rPr>
                        <a:t>biển</a:t>
                      </a:r>
                      <a:r>
                        <a:rPr kumimoji="0" lang="en-US" sz="1800" b="0" i="0" u="none" strike="noStrike" cap="none" spc="-10" normalizeH="0" baseline="0" dirty="0">
                          <a:ln>
                            <a:noFill/>
                          </a:ln>
                          <a:solidFill>
                            <a:srgbClr val="0000FF"/>
                          </a:solidFill>
                          <a:effectLst/>
                          <a:latin typeface="Tahoma" pitchFamily="34" charset="0"/>
                          <a:cs typeface="Tahoma" pitchFamily="34" charset="0"/>
                        </a:rPr>
                        <a:t> </a:t>
                      </a:r>
                      <a:r>
                        <a:rPr kumimoji="0" lang="en-US" sz="1800" b="0" i="0" u="none" strike="noStrike" cap="none" spc="-10" normalizeH="0" baseline="0" dirty="0" err="1">
                          <a:ln>
                            <a:noFill/>
                          </a:ln>
                          <a:solidFill>
                            <a:srgbClr val="0000FF"/>
                          </a:solidFill>
                          <a:effectLst/>
                          <a:latin typeface="Tahoma" pitchFamily="34" charset="0"/>
                          <a:cs typeface="Tahoma" pitchFamily="34" charset="0"/>
                        </a:rPr>
                        <a:t>báo</a:t>
                      </a:r>
                      <a:r>
                        <a:rPr kumimoji="0" lang="en-US" sz="1800" b="0" i="0" u="none" strike="noStrike" cap="none" spc="-10" normalizeH="0" baseline="0" dirty="0">
                          <a:ln>
                            <a:noFill/>
                          </a:ln>
                          <a:solidFill>
                            <a:srgbClr val="0000FF"/>
                          </a:solidFill>
                          <a:effectLst/>
                          <a:latin typeface="Tahoma" pitchFamily="34" charset="0"/>
                          <a:cs typeface="Tahoma" pitchFamily="34" charset="0"/>
                        </a:rPr>
                        <a:t> </a:t>
                      </a:r>
                      <a:r>
                        <a:rPr kumimoji="0" lang="en-US" sz="1800" b="0" i="0" u="none" strike="noStrike" cap="none" spc="-10" normalizeH="0" baseline="0" dirty="0" err="1">
                          <a:ln>
                            <a:noFill/>
                          </a:ln>
                          <a:solidFill>
                            <a:srgbClr val="0000FF"/>
                          </a:solidFill>
                          <a:effectLst/>
                          <a:latin typeface="Tahoma" pitchFamily="34" charset="0"/>
                          <a:cs typeface="Tahoma" pitchFamily="34" charset="0"/>
                        </a:rPr>
                        <a:t>hiệu</a:t>
                      </a:r>
                      <a:r>
                        <a:rPr kumimoji="0" lang="en-US" sz="1800" b="0" i="0" u="none" strike="noStrike" cap="none" spc="-10" normalizeH="0" baseline="0" dirty="0">
                          <a:ln>
                            <a:noFill/>
                          </a:ln>
                          <a:solidFill>
                            <a:srgbClr val="0000FF"/>
                          </a:solidFill>
                          <a:effectLst/>
                          <a:latin typeface="Tahoma" pitchFamily="34" charset="0"/>
                          <a:cs typeface="Tahoma" pitchFamily="34" charset="0"/>
                        </a:rPr>
                        <a:t> </a:t>
                      </a:r>
                      <a:r>
                        <a:rPr kumimoji="0" lang="en-US" sz="1800" b="0" i="0" u="none" strike="noStrike" cap="none" spc="-10" normalizeH="0" baseline="0" dirty="0" err="1">
                          <a:ln>
                            <a:noFill/>
                          </a:ln>
                          <a:solidFill>
                            <a:srgbClr val="0000FF"/>
                          </a:solidFill>
                          <a:effectLst/>
                          <a:latin typeface="Tahoma" pitchFamily="34" charset="0"/>
                          <a:cs typeface="Tahoma" pitchFamily="34" charset="0"/>
                        </a:rPr>
                        <a:t>đường</a:t>
                      </a:r>
                      <a:r>
                        <a:rPr kumimoji="0" lang="en-US" sz="1800" b="0" i="0" u="none" strike="noStrike" cap="none" spc="-10" normalizeH="0" baseline="0" dirty="0">
                          <a:ln>
                            <a:noFill/>
                          </a:ln>
                          <a:solidFill>
                            <a:srgbClr val="0000FF"/>
                          </a:solidFill>
                          <a:effectLst/>
                          <a:latin typeface="Tahoma" pitchFamily="34" charset="0"/>
                          <a:cs typeface="Tahoma" pitchFamily="34" charset="0"/>
                        </a:rPr>
                        <a:t> </a:t>
                      </a:r>
                      <a:r>
                        <a:rPr kumimoji="0" lang="en-US" sz="1800" b="0" i="0" u="none" strike="noStrike" cap="none" spc="-10" normalizeH="0" baseline="0" dirty="0" err="1">
                          <a:ln>
                            <a:noFill/>
                          </a:ln>
                          <a:solidFill>
                            <a:srgbClr val="0000FF"/>
                          </a:solidFill>
                          <a:effectLst/>
                          <a:latin typeface="Tahoma" pitchFamily="34" charset="0"/>
                          <a:cs typeface="Tahoma" pitchFamily="34" charset="0"/>
                        </a:rPr>
                        <a:t>bộ</a:t>
                      </a:r>
                      <a:r>
                        <a:rPr kumimoji="0" lang="en-US" sz="1800" b="0" i="0" u="none" strike="noStrike" cap="none" spc="-10" normalizeH="0" baseline="0" dirty="0">
                          <a:ln>
                            <a:noFill/>
                          </a:ln>
                          <a:solidFill>
                            <a:srgbClr val="0000FF"/>
                          </a:solidFill>
                          <a:effectLst/>
                          <a:latin typeface="Tahoma" pitchFamily="34" charset="0"/>
                          <a:cs typeface="Tahoma" pitchFamily="34" charset="0"/>
                        </a:rPr>
                        <a:t>.</a:t>
                      </a:r>
                      <a:endParaRPr kumimoji="0" lang="en-US" sz="1800" b="0" i="1" u="none" strike="noStrike" cap="none" spc="-10" normalizeH="0" baseline="0" dirty="0">
                        <a:ln>
                          <a:noFill/>
                        </a:ln>
                        <a:solidFill>
                          <a:srgbClr val="0000FF"/>
                        </a:solidFill>
                        <a:effectLst/>
                        <a:latin typeface="Tahoma" pitchFamily="34" charset="0"/>
                        <a:cs typeface="Tahoma" pitchFamily="34" charset="0"/>
                      </a:endParaRP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506282217"/>
                  </a:ext>
                </a:extLst>
              </a:tr>
              <a:tr h="1196717">
                <a:tc>
                  <a:txBody>
                    <a:bodyPr/>
                    <a:lstStyle/>
                    <a:p>
                      <a:pPr marL="0" marR="0" lvl="0" indent="0" algn="ctr" defTabSz="914400" rtl="0" eaLnBrk="1" fontAlgn="base" latinLnBrk="0" hangingPunct="1">
                        <a:lnSpc>
                          <a:spcPct val="11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9</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Em thích đi xe đạp an toàn</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Nhận</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biết</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tầm</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quan</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trọng</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của</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việc</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kiểm</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tra</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xe</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trước</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khi</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đi</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cách</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đi</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xe</a:t>
                      </a:r>
                      <a:r>
                        <a:rPr kumimoji="0" lang="en-US" sz="1800" b="0" i="0" u="none" strike="noStrike" cap="none" normalizeH="0" baseline="0" dirty="0">
                          <a:ln>
                            <a:noFill/>
                          </a:ln>
                          <a:solidFill>
                            <a:srgbClr val="0000FF"/>
                          </a:solidFill>
                          <a:effectLst/>
                          <a:latin typeface="Tahoma" pitchFamily="34" charset="0"/>
                          <a:cs typeface="Tahoma" pitchFamily="34" charset="0"/>
                        </a:rPr>
                        <a:t> an </a:t>
                      </a:r>
                      <a:r>
                        <a:rPr kumimoji="0" lang="en-US" sz="1800" b="0" i="0" u="none" strike="noStrike" cap="none" normalizeH="0" baseline="0" dirty="0" err="1">
                          <a:ln>
                            <a:noFill/>
                          </a:ln>
                          <a:solidFill>
                            <a:srgbClr val="0000FF"/>
                          </a:solidFill>
                          <a:effectLst/>
                          <a:latin typeface="Tahoma" pitchFamily="34" charset="0"/>
                          <a:cs typeface="Tahoma" pitchFamily="34" charset="0"/>
                        </a:rPr>
                        <a:t>toàn</a:t>
                      </a:r>
                      <a:r>
                        <a:rPr kumimoji="0" lang="en-US" sz="1800" b="0" i="0" u="none" strike="noStrike" cap="none" normalizeH="0" baseline="0" dirty="0">
                          <a:ln>
                            <a:noFill/>
                          </a:ln>
                          <a:solidFill>
                            <a:schemeClr val="tx1"/>
                          </a:solidFill>
                          <a:effectLst/>
                          <a:latin typeface="Tahoma" pitchFamily="34" charset="0"/>
                          <a:cs typeface="Tahoma" pitchFamily="34" charset="0"/>
                        </a:rPr>
                        <a:t>  </a:t>
                      </a:r>
                    </a:p>
                    <a:p>
                      <a:pPr marL="0" marR="0" lvl="0" indent="0" algn="just" defTabSz="914400" rtl="0" eaLnBrk="1" fontAlgn="base" latinLnBrk="0" hangingPunct="1">
                        <a:lnSpc>
                          <a:spcPct val="100000"/>
                        </a:lnSpc>
                        <a:spcBef>
                          <a:spcPct val="20000"/>
                        </a:spcBef>
                        <a:spcAft>
                          <a:spcPct val="0"/>
                        </a:spcAft>
                        <a:buClrTx/>
                        <a:buSzTx/>
                        <a:buFont typeface="Arial" pitchFamily="34" charset="0"/>
                        <a:buChar char="•"/>
                        <a:tabLst/>
                      </a:pP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Nhận</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thức</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sự</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nguy</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hiểm</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của</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những</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hành</a:t>
                      </a:r>
                      <a:r>
                        <a:rPr kumimoji="0" lang="en-US" sz="1800" b="0" i="0" u="none" strike="noStrike" cap="none" normalizeH="0" baseline="0" dirty="0">
                          <a:ln>
                            <a:noFill/>
                          </a:ln>
                          <a:solidFill>
                            <a:srgbClr val="0000FF"/>
                          </a:solidFill>
                          <a:effectLst/>
                          <a:latin typeface="Tahoma" pitchFamily="34" charset="0"/>
                          <a:cs typeface="Tahoma" pitchFamily="34" charset="0"/>
                        </a:rPr>
                        <a:t> vi </a:t>
                      </a:r>
                      <a:r>
                        <a:rPr kumimoji="0" lang="en-US" sz="1800" b="0" i="0" u="none" strike="noStrike" cap="none" normalizeH="0" baseline="0" dirty="0" err="1">
                          <a:ln>
                            <a:noFill/>
                          </a:ln>
                          <a:solidFill>
                            <a:srgbClr val="0000FF"/>
                          </a:solidFill>
                          <a:effectLst/>
                          <a:latin typeface="Tahoma" pitchFamily="34" charset="0"/>
                          <a:cs typeface="Tahoma" pitchFamily="34" charset="0"/>
                        </a:rPr>
                        <a:t>không</a:t>
                      </a:r>
                      <a:r>
                        <a:rPr kumimoji="0" lang="en-US" sz="1800" b="0" i="0" u="none" strike="noStrike" cap="none" normalizeH="0" baseline="0" dirty="0">
                          <a:ln>
                            <a:noFill/>
                          </a:ln>
                          <a:solidFill>
                            <a:srgbClr val="0000FF"/>
                          </a:solidFill>
                          <a:effectLst/>
                          <a:latin typeface="Tahoma" pitchFamily="34" charset="0"/>
                          <a:cs typeface="Tahoma" pitchFamily="34" charset="0"/>
                        </a:rPr>
                        <a:t> </a:t>
                      </a:r>
                      <a:br>
                        <a:rPr kumimoji="0" lang="en-US" sz="1800" b="0" i="0" u="none" strike="noStrike" cap="none" normalizeH="0" baseline="0" dirty="0">
                          <a:ln>
                            <a:noFill/>
                          </a:ln>
                          <a:solidFill>
                            <a:srgbClr val="0000FF"/>
                          </a:solidFill>
                          <a:effectLst/>
                          <a:latin typeface="Tahoma" pitchFamily="34" charset="0"/>
                          <a:cs typeface="Tahoma" pitchFamily="34" charset="0"/>
                        </a:rPr>
                      </a:br>
                      <a:r>
                        <a:rPr kumimoji="0" lang="en-US" sz="1800" b="0" i="0" u="none" strike="noStrike" cap="none" normalizeH="0" baseline="0" dirty="0">
                          <a:ln>
                            <a:noFill/>
                          </a:ln>
                          <a:solidFill>
                            <a:srgbClr val="0000FF"/>
                          </a:solidFill>
                          <a:effectLst/>
                          <a:latin typeface="Tahoma" pitchFamily="34" charset="0"/>
                          <a:cs typeface="Tahoma" pitchFamily="34" charset="0"/>
                        </a:rPr>
                        <a:t>an </a:t>
                      </a:r>
                      <a:r>
                        <a:rPr kumimoji="0" lang="en-US" sz="1800" b="0" i="0" u="none" strike="noStrike" cap="none" normalizeH="0" baseline="0" dirty="0" err="1">
                          <a:ln>
                            <a:noFill/>
                          </a:ln>
                          <a:solidFill>
                            <a:srgbClr val="0000FF"/>
                          </a:solidFill>
                          <a:effectLst/>
                          <a:latin typeface="Tahoma" pitchFamily="34" charset="0"/>
                          <a:cs typeface="Tahoma" pitchFamily="34" charset="0"/>
                        </a:rPr>
                        <a:t>toàn</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khi</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đi</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xe</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đạp</a:t>
                      </a:r>
                      <a:endParaRPr kumimoji="0" lang="en-US" sz="1800" b="0" i="0" u="none" strike="noStrike" cap="none" normalizeH="0" baseline="0" dirty="0">
                        <a:ln>
                          <a:noFill/>
                        </a:ln>
                        <a:solidFill>
                          <a:schemeClr val="tx1"/>
                        </a:solidFill>
                        <a:effectLst/>
                        <a:latin typeface="Tahoma" pitchFamily="34" charset="0"/>
                        <a:cs typeface="Tahoma" pitchFamily="34" charset="0"/>
                      </a:endParaRP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2538755517"/>
                  </a:ext>
                </a:extLst>
              </a:tr>
              <a:tr h="887717">
                <a:tc>
                  <a:txBody>
                    <a:bodyPr/>
                    <a:lstStyle/>
                    <a:p>
                      <a:pPr marL="0" marR="0" lvl="0" indent="0" algn="ctr" defTabSz="914400" rtl="0" eaLnBrk="1" fontAlgn="base" latinLnBrk="0" hangingPunct="1">
                        <a:lnSpc>
                          <a:spcPct val="11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10</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Điều khiển xe đạp chuyển hướng an toàn</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20000"/>
                        </a:spcBef>
                        <a:spcAft>
                          <a:spcPct val="0"/>
                        </a:spcAft>
                        <a:buClrTx/>
                        <a:buSzTx/>
                        <a:buFont typeface="Arial" pitchFamily="34" charset="0"/>
                        <a:buChar char="•"/>
                        <a:tabLst/>
                      </a:pPr>
                      <a:r>
                        <a:rPr kumimoji="0" lang="en-US" sz="1800" b="0" i="0" u="none" strike="noStrike" cap="none" normalizeH="0" baseline="0">
                          <a:ln>
                            <a:noFill/>
                          </a:ln>
                          <a:solidFill>
                            <a:schemeClr val="tx1"/>
                          </a:solidFill>
                          <a:effectLst/>
                          <a:latin typeface="Tahoma" pitchFamily="34" charset="0"/>
                          <a:cs typeface="Tahoma" pitchFamily="34" charset="0"/>
                        </a:rPr>
                        <a:t> Ý thức được những </a:t>
                      </a:r>
                      <a:r>
                        <a:rPr kumimoji="0" lang="en-US" sz="1800" b="0" i="0" u="none" strike="noStrike" cap="none" normalizeH="0" baseline="0">
                          <a:ln>
                            <a:noFill/>
                          </a:ln>
                          <a:solidFill>
                            <a:srgbClr val="0000FF"/>
                          </a:solidFill>
                          <a:effectLst/>
                          <a:latin typeface="Tahoma" pitchFamily="34" charset="0"/>
                          <a:cs typeface="Tahoma" pitchFamily="34" charset="0"/>
                        </a:rPr>
                        <a:t>nguy hiểm</a:t>
                      </a:r>
                      <a:r>
                        <a:rPr kumimoji="0" lang="en-US" sz="1800" b="0" i="0" u="none" strike="noStrike" cap="none" normalizeH="0" baseline="0">
                          <a:ln>
                            <a:noFill/>
                          </a:ln>
                          <a:solidFill>
                            <a:schemeClr val="tx1"/>
                          </a:solidFill>
                          <a:effectLst/>
                          <a:latin typeface="Tahoma" pitchFamily="34" charset="0"/>
                          <a:cs typeface="Tahoma" pitchFamily="34" charset="0"/>
                        </a:rPr>
                        <a:t> khi điều khiển xe đạp chuyển hướng</a:t>
                      </a:r>
                    </a:p>
                    <a:p>
                      <a:pPr marL="0" marR="0" lvl="0" indent="0" algn="just" defTabSz="914400" rtl="0" eaLnBrk="1" fontAlgn="base" latinLnBrk="0" hangingPunct="1">
                        <a:lnSpc>
                          <a:spcPct val="115000"/>
                        </a:lnSpc>
                        <a:spcBef>
                          <a:spcPct val="20000"/>
                        </a:spcBef>
                        <a:spcAft>
                          <a:spcPct val="0"/>
                        </a:spcAft>
                        <a:buClrTx/>
                        <a:buSzTx/>
                        <a:buFont typeface="Arial" pitchFamily="34" charset="0"/>
                        <a:buChar char="•"/>
                        <a:tabLst/>
                      </a:pPr>
                      <a:r>
                        <a:rPr kumimoji="0" lang="en-US" sz="1800" b="0" i="0" u="none" strike="noStrike" cap="none" normalizeH="0" baseline="0">
                          <a:ln>
                            <a:noFill/>
                          </a:ln>
                          <a:solidFill>
                            <a:schemeClr val="tx1"/>
                          </a:solidFill>
                          <a:effectLst/>
                          <a:latin typeface="Tahoma" pitchFamily="34" charset="0"/>
                          <a:cs typeface="Tahoma" pitchFamily="34" charset="0"/>
                        </a:rPr>
                        <a:t> Nắm được </a:t>
                      </a:r>
                      <a:r>
                        <a:rPr kumimoji="0" lang="en-US" sz="1800" b="0" i="0" u="none" strike="noStrike" cap="none" normalizeH="0" baseline="0">
                          <a:ln>
                            <a:noFill/>
                          </a:ln>
                          <a:solidFill>
                            <a:srgbClr val="0000FF"/>
                          </a:solidFill>
                          <a:effectLst/>
                          <a:latin typeface="Tahoma" pitchFamily="34" charset="0"/>
                          <a:cs typeface="Tahoma" pitchFamily="34" charset="0"/>
                        </a:rPr>
                        <a:t>các bước chuyển hướng an toàn</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1"/>
                  </a:ext>
                </a:extLst>
              </a:tr>
              <a:tr h="695152">
                <a:tc>
                  <a:txBody>
                    <a:bodyPr/>
                    <a:lstStyle/>
                    <a:p>
                      <a:pPr marL="0" marR="0" lvl="0" indent="0" algn="ctr" defTabSz="914400" rtl="0" eaLnBrk="1" fontAlgn="base" latinLnBrk="0" hangingPunct="1">
                        <a:lnSpc>
                          <a:spcPct val="11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11</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Phòng tránh va chạm khi tầm nhìn bị hạn chế</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Nhận biết được </a:t>
                      </a:r>
                      <a:r>
                        <a:rPr kumimoji="0" lang="en-US" sz="1800" b="0" i="0" u="none" strike="noStrike" cap="none" normalizeH="0" baseline="0">
                          <a:ln>
                            <a:noFill/>
                          </a:ln>
                          <a:solidFill>
                            <a:srgbClr val="0000FF"/>
                          </a:solidFill>
                          <a:effectLst/>
                          <a:latin typeface="Tahoma" pitchFamily="34" charset="0"/>
                          <a:cs typeface="Tahoma" pitchFamily="34" charset="0"/>
                        </a:rPr>
                        <a:t>sự nguy hiểm</a:t>
                      </a:r>
                      <a:r>
                        <a:rPr kumimoji="0" lang="en-US" sz="1800" b="0" i="0" u="none" strike="noStrike" cap="none" normalizeH="0" baseline="0">
                          <a:ln>
                            <a:noFill/>
                          </a:ln>
                          <a:solidFill>
                            <a:schemeClr val="tx1"/>
                          </a:solidFill>
                          <a:effectLst/>
                          <a:latin typeface="Tahoma" pitchFamily="34" charset="0"/>
                          <a:cs typeface="Tahoma" pitchFamily="34" charset="0"/>
                        </a:rPr>
                        <a:t> và biết cách </a:t>
                      </a:r>
                      <a:r>
                        <a:rPr kumimoji="0" lang="en-US" sz="1800" b="0" i="0" u="none" strike="noStrike" cap="none" normalizeH="0" baseline="0">
                          <a:ln>
                            <a:noFill/>
                          </a:ln>
                          <a:solidFill>
                            <a:srgbClr val="0000FF"/>
                          </a:solidFill>
                          <a:effectLst/>
                          <a:latin typeface="Tahoma" pitchFamily="34" charset="0"/>
                          <a:cs typeface="Tahoma" pitchFamily="34" charset="0"/>
                        </a:rPr>
                        <a:t>phòng tránh va chạm khi bị hạn chế tầm nhìn</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2"/>
                  </a:ext>
                </a:extLst>
              </a:tr>
              <a:tr h="695152">
                <a:tc>
                  <a:txBody>
                    <a:bodyPr/>
                    <a:lstStyle/>
                    <a:p>
                      <a:pPr marL="0" marR="0" lvl="0" indent="0" algn="ctr" defTabSz="914400" rtl="0" eaLnBrk="1" fontAlgn="base" latinLnBrk="0" hangingPunct="1">
                        <a:lnSpc>
                          <a:spcPct val="11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12</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15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Tahoma" pitchFamily="34" charset="0"/>
                          <a:cs typeface="Tahoma" pitchFamily="34" charset="0"/>
                        </a:rPr>
                        <a:t>Dự đoán để tránh các tình huống nguy hiểm</a:t>
                      </a: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ysDot"/>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15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Tahoma" pitchFamily="34" charset="0"/>
                          <a:cs typeface="Tahoma" pitchFamily="34" charset="0"/>
                        </a:rPr>
                        <a:t>Học</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cách</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phỏng</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đoán</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những</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nguy</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rgbClr val="0000FF"/>
                          </a:solidFill>
                          <a:effectLst/>
                          <a:latin typeface="Tahoma" pitchFamily="34" charset="0"/>
                          <a:cs typeface="Tahoma" pitchFamily="34" charset="0"/>
                        </a:rPr>
                        <a:t>hiểm</a:t>
                      </a:r>
                      <a:r>
                        <a:rPr kumimoji="0" lang="en-US" sz="1800" b="0" i="0" u="none" strike="noStrike" cap="none" normalizeH="0" baseline="0" dirty="0">
                          <a:ln>
                            <a:noFill/>
                          </a:ln>
                          <a:solidFill>
                            <a:srgbClr val="0000FF"/>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có</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thể</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xảy</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ra</a:t>
                      </a:r>
                      <a:r>
                        <a:rPr kumimoji="0" lang="en-US" sz="1800" b="0" i="0" u="none" strike="noStrike" cap="none" normalizeH="0" baseline="0" dirty="0">
                          <a:ln>
                            <a:noFill/>
                          </a:ln>
                          <a:solidFill>
                            <a:schemeClr val="tx1"/>
                          </a:solidFill>
                          <a:effectLst/>
                          <a:latin typeface="Tahoma" pitchFamily="34" charset="0"/>
                          <a:cs typeface="Tahoma" pitchFamily="34" charset="0"/>
                        </a:rPr>
                        <a:t> &amp; </a:t>
                      </a:r>
                      <a:r>
                        <a:rPr kumimoji="0" lang="en-US" sz="1800" b="0" i="0" u="none" strike="noStrike" cap="none" normalizeH="0" baseline="0" dirty="0" err="1">
                          <a:ln>
                            <a:noFill/>
                          </a:ln>
                          <a:solidFill>
                            <a:schemeClr val="tx1"/>
                          </a:solidFill>
                          <a:effectLst/>
                          <a:latin typeface="Tahoma" pitchFamily="34" charset="0"/>
                          <a:cs typeface="Tahoma" pitchFamily="34" charset="0"/>
                        </a:rPr>
                        <a:t>tạo</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thói</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quen</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để</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phòng</a:t>
                      </a:r>
                      <a:r>
                        <a:rPr kumimoji="0" lang="en-US" sz="1800" b="0" i="0" u="none" strike="noStrike" cap="none" normalizeH="0" baseline="0" dirty="0">
                          <a:ln>
                            <a:noFill/>
                          </a:ln>
                          <a:solidFill>
                            <a:schemeClr val="tx1"/>
                          </a:solidFill>
                          <a:effectLst/>
                          <a:latin typeface="Tahoma" pitchFamily="34" charset="0"/>
                          <a:cs typeface="Tahoma" pitchFamily="34" charset="0"/>
                        </a:rPr>
                        <a:t> </a:t>
                      </a:r>
                      <a:r>
                        <a:rPr kumimoji="0" lang="en-US" sz="1800" b="0" i="0" u="none" strike="noStrike" cap="none" normalizeH="0" baseline="0" dirty="0" err="1">
                          <a:ln>
                            <a:noFill/>
                          </a:ln>
                          <a:solidFill>
                            <a:schemeClr val="tx1"/>
                          </a:solidFill>
                          <a:effectLst/>
                          <a:latin typeface="Tahoma" pitchFamily="34" charset="0"/>
                          <a:cs typeface="Tahoma" pitchFamily="34" charset="0"/>
                        </a:rPr>
                        <a:t>tránh</a:t>
                      </a:r>
                      <a:endParaRPr kumimoji="0" lang="en-US" sz="1800" b="0" i="0" u="none" strike="noStrike" cap="none" normalizeH="0" baseline="0" dirty="0">
                        <a:ln>
                          <a:noFill/>
                        </a:ln>
                        <a:solidFill>
                          <a:schemeClr val="tx1"/>
                        </a:solidFill>
                        <a:effectLst/>
                        <a:latin typeface="Tahoma" pitchFamily="34" charset="0"/>
                        <a:cs typeface="Tahoma" pitchFamily="34" charset="0"/>
                      </a:endParaRPr>
                    </a:p>
                  </a:txBody>
                  <a:tcPr anchor="ctr" horzOverflow="overflow">
                    <a:lnL w="12700" cap="flat" cmpd="sng" algn="ctr">
                      <a:solidFill>
                        <a:schemeClr val="tx1"/>
                      </a:solidFill>
                      <a:prstDash val="sysDot"/>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ysDot"/>
                      <a:round/>
                      <a:headEnd type="none" w="med" len="med"/>
                      <a:tailEnd type="none" w="med" len="med"/>
                    </a:lnT>
                    <a:lnB w="12700" cap="flat" cmpd="sng" algn="ctr">
                      <a:solidFill>
                        <a:schemeClr val="tx1"/>
                      </a:solidFill>
                      <a:prstDash val="sys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xmlns="" val="10003"/>
                  </a:ext>
                </a:extLst>
              </a:tr>
            </a:tbl>
          </a:graphicData>
        </a:graphic>
      </p:graphicFrame>
      <p:sp>
        <p:nvSpPr>
          <p:cNvPr id="4" name="Flowchart: Process 3"/>
          <p:cNvSpPr/>
          <p:nvPr/>
        </p:nvSpPr>
        <p:spPr>
          <a:xfrm>
            <a:off x="0" y="2"/>
            <a:ext cx="12192000" cy="552451"/>
          </a:xfrm>
          <a:prstGeom prst="flowChartProces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189">
              <a:buFont typeface="Wingdings" pitchFamily="2" charset="2"/>
              <a:buChar char="q"/>
              <a:defRPr/>
            </a:pPr>
            <a:r>
              <a:rPr lang="en-US" sz="2400" b="1" dirty="0">
                <a:solidFill>
                  <a:srgbClr val="002060"/>
                </a:solidFill>
                <a:latin typeface="Tahoma" pitchFamily="34" charset="0"/>
                <a:ea typeface="Tahoma" pitchFamily="34" charset="0"/>
                <a:cs typeface="Tahoma" pitchFamily="34" charset="0"/>
              </a:rPr>
              <a:t> </a:t>
            </a:r>
            <a:r>
              <a:rPr lang="vi-VN" sz="2400" b="1" dirty="0">
                <a:solidFill>
                  <a:srgbClr val="002060"/>
                </a:solidFill>
                <a:latin typeface="Tahoma" pitchFamily="34" charset="0"/>
                <a:ea typeface="Tahoma" pitchFamily="34" charset="0"/>
                <a:cs typeface="Tahoma" pitchFamily="34" charset="0"/>
              </a:rPr>
              <a:t>Kiến thức học sinh cần nắm được qua từng bài </a:t>
            </a:r>
            <a:r>
              <a:rPr lang="en-US" sz="2400" b="1" dirty="0" err="1">
                <a:solidFill>
                  <a:srgbClr val="002060"/>
                </a:solidFill>
                <a:latin typeface="Tahoma" pitchFamily="34" charset="0"/>
                <a:ea typeface="Tahoma" pitchFamily="34" charset="0"/>
                <a:cs typeface="Tahoma" pitchFamily="34" charset="0"/>
              </a:rPr>
              <a:t>học</a:t>
            </a:r>
            <a:r>
              <a:rPr lang="en-US" sz="2400" b="1" dirty="0">
                <a:solidFill>
                  <a:srgbClr val="002060"/>
                </a:solidFill>
                <a:latin typeface="Tahoma" pitchFamily="34" charset="0"/>
                <a:ea typeface="Tahoma" pitchFamily="34" charset="0"/>
                <a:cs typeface="Tahoma" pitchFamily="34" charset="0"/>
              </a:rPr>
              <a:t> </a:t>
            </a:r>
            <a:endParaRPr lang="vi-VN" sz="2200" b="1" dirty="0">
              <a:solidFill>
                <a:srgbClr val="002060"/>
              </a:solidFill>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47439914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0" y="2"/>
            <a:ext cx="12192000" cy="552451"/>
          </a:xfrm>
          <a:prstGeom prst="flowChartProcess">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q"/>
            </a:pPr>
            <a:r>
              <a:rPr lang="en-US" sz="2400" b="1" dirty="0">
                <a:solidFill>
                  <a:srgbClr val="FFFF00"/>
                </a:solidFill>
                <a:latin typeface="Tahmo"/>
                <a:ea typeface="Tahoma" pitchFamily="34" charset="0"/>
                <a:cs typeface="Tahoma" pitchFamily="34" charset="0"/>
              </a:rPr>
              <a:t> </a:t>
            </a:r>
            <a:r>
              <a:rPr lang="en-US" sz="2400" b="1" dirty="0" err="1">
                <a:solidFill>
                  <a:srgbClr val="FFFF00"/>
                </a:solidFill>
                <a:latin typeface="Tahmo"/>
                <a:ea typeface="Tahoma" pitchFamily="34" charset="0"/>
                <a:cs typeface="Tahoma" pitchFamily="34" charset="0"/>
              </a:rPr>
              <a:t>Nội</a:t>
            </a:r>
            <a:r>
              <a:rPr lang="en-US" sz="2400" b="1" dirty="0">
                <a:solidFill>
                  <a:srgbClr val="FFFF00"/>
                </a:solidFill>
                <a:latin typeface="Tahmo"/>
                <a:ea typeface="Tahoma" pitchFamily="34" charset="0"/>
                <a:cs typeface="Tahoma" pitchFamily="34" charset="0"/>
              </a:rPr>
              <a:t> dung </a:t>
            </a:r>
            <a:r>
              <a:rPr lang="en-US" sz="2400" b="1" dirty="0" err="1">
                <a:solidFill>
                  <a:srgbClr val="FFFF00"/>
                </a:solidFill>
                <a:latin typeface="Tahmo"/>
                <a:ea typeface="Tahoma" pitchFamily="34" charset="0"/>
                <a:cs typeface="Tahoma" pitchFamily="34" charset="0"/>
              </a:rPr>
              <a:t>chính</a:t>
            </a:r>
            <a:endParaRPr lang="en-US" sz="2400" b="1" dirty="0">
              <a:solidFill>
                <a:srgbClr val="FFFF00"/>
              </a:solidFill>
              <a:latin typeface="Tahmo"/>
              <a:ea typeface="Tahoma" pitchFamily="34" charset="0"/>
              <a:cs typeface="Tahoma" pitchFamily="34" charset="0"/>
            </a:endParaRPr>
          </a:p>
        </p:txBody>
      </p:sp>
      <p:sp>
        <p:nvSpPr>
          <p:cNvPr id="2" name="Slide Number Placeholder 1"/>
          <p:cNvSpPr>
            <a:spLocks noGrp="1"/>
          </p:cNvSpPr>
          <p:nvPr>
            <p:ph type="sldNum" sz="quarter" idx="12"/>
          </p:nvPr>
        </p:nvSpPr>
        <p:spPr>
          <a:xfrm>
            <a:off x="8737600" y="6569075"/>
            <a:ext cx="2844800" cy="365125"/>
          </a:xfrm>
        </p:spPr>
        <p:txBody>
          <a:bodyPr/>
          <a:lstStyle/>
          <a:p>
            <a:fld id="{D432B386-DDCA-44C4-B75C-BBF4D182FD3B}" type="slidenum">
              <a:rPr lang="en-US" smtClean="0">
                <a:latin typeface="Tahmo"/>
              </a:rPr>
              <a:pPr/>
              <a:t>2</a:t>
            </a:fld>
            <a:endParaRPr lang="en-US">
              <a:latin typeface="Tahmo"/>
            </a:endParaRPr>
          </a:p>
        </p:txBody>
      </p:sp>
      <p:sp>
        <p:nvSpPr>
          <p:cNvPr id="5" name="Rectangle 4"/>
          <p:cNvSpPr/>
          <p:nvPr/>
        </p:nvSpPr>
        <p:spPr>
          <a:xfrm>
            <a:off x="854242" y="1957294"/>
            <a:ext cx="609600" cy="94147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ahmo"/>
                <a:cs typeface="Times New Roman" panose="02020603050405020304" pitchFamily="18" charset="0"/>
              </a:rPr>
              <a:t>I</a:t>
            </a:r>
          </a:p>
        </p:txBody>
      </p:sp>
      <p:sp>
        <p:nvSpPr>
          <p:cNvPr id="6" name="Rectangle 5"/>
          <p:cNvSpPr/>
          <p:nvPr/>
        </p:nvSpPr>
        <p:spPr>
          <a:xfrm>
            <a:off x="1876601" y="1989222"/>
            <a:ext cx="9461155" cy="94147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latin typeface="Tahmo"/>
                <a:cs typeface="Tahoma" pitchFamily="34" charset="0"/>
              </a:rPr>
              <a:t>Các</a:t>
            </a:r>
            <a:r>
              <a:rPr lang="en-US" sz="2400" b="1" dirty="0">
                <a:solidFill>
                  <a:schemeClr val="tx1"/>
                </a:solidFill>
                <a:latin typeface="Tahmo"/>
                <a:cs typeface="Tahoma" pitchFamily="34" charset="0"/>
              </a:rPr>
              <a:t> </a:t>
            </a:r>
            <a:r>
              <a:rPr lang="en-US" sz="2400" b="1" dirty="0" err="1">
                <a:solidFill>
                  <a:schemeClr val="tx1"/>
                </a:solidFill>
                <a:latin typeface="Tahmo"/>
                <a:cs typeface="Tahoma" pitchFamily="34" charset="0"/>
              </a:rPr>
              <a:t>văn</a:t>
            </a:r>
            <a:r>
              <a:rPr lang="en-US" sz="2400" b="1" dirty="0">
                <a:solidFill>
                  <a:schemeClr val="tx1"/>
                </a:solidFill>
                <a:latin typeface="Tahmo"/>
                <a:cs typeface="Tahoma" pitchFamily="34" charset="0"/>
              </a:rPr>
              <a:t> </a:t>
            </a:r>
            <a:r>
              <a:rPr lang="en-US" sz="2400" b="1" dirty="0" err="1">
                <a:solidFill>
                  <a:schemeClr val="tx1"/>
                </a:solidFill>
                <a:latin typeface="Tahmo"/>
                <a:cs typeface="Tahoma" pitchFamily="34" charset="0"/>
              </a:rPr>
              <a:t>bản</a:t>
            </a:r>
            <a:r>
              <a:rPr lang="en-US" sz="2400" b="1" dirty="0">
                <a:solidFill>
                  <a:schemeClr val="tx1"/>
                </a:solidFill>
                <a:latin typeface="Tahmo"/>
                <a:cs typeface="Tahoma" pitchFamily="34" charset="0"/>
              </a:rPr>
              <a:t> </a:t>
            </a:r>
            <a:r>
              <a:rPr lang="en-US" sz="2400" b="1" dirty="0" err="1">
                <a:solidFill>
                  <a:schemeClr val="tx1"/>
                </a:solidFill>
                <a:latin typeface="Tahmo"/>
                <a:cs typeface="Tahoma" pitchFamily="34" charset="0"/>
              </a:rPr>
              <a:t>chỉ</a:t>
            </a:r>
            <a:r>
              <a:rPr lang="en-US" sz="2400" b="1" dirty="0">
                <a:solidFill>
                  <a:schemeClr val="tx1"/>
                </a:solidFill>
                <a:latin typeface="Tahmo"/>
                <a:cs typeface="Tahoma" pitchFamily="34" charset="0"/>
              </a:rPr>
              <a:t> </a:t>
            </a:r>
            <a:r>
              <a:rPr lang="en-US" sz="2400" b="1" dirty="0" err="1">
                <a:solidFill>
                  <a:schemeClr val="tx1"/>
                </a:solidFill>
                <a:latin typeface="Tahmo"/>
                <a:cs typeface="Tahoma" pitchFamily="34" charset="0"/>
              </a:rPr>
              <a:t>đạo</a:t>
            </a:r>
            <a:r>
              <a:rPr lang="en-US" sz="2400" b="1" dirty="0">
                <a:solidFill>
                  <a:schemeClr val="tx1"/>
                </a:solidFill>
                <a:latin typeface="Tahmo"/>
                <a:cs typeface="Tahoma" pitchFamily="34" charset="0"/>
              </a:rPr>
              <a:t> </a:t>
            </a:r>
            <a:r>
              <a:rPr lang="en-US" sz="2400" b="1" dirty="0" err="1">
                <a:solidFill>
                  <a:schemeClr val="tx1"/>
                </a:solidFill>
                <a:latin typeface="Tahmo"/>
                <a:cs typeface="Tahoma" pitchFamily="34" charset="0"/>
              </a:rPr>
              <a:t>giáo</a:t>
            </a:r>
            <a:r>
              <a:rPr lang="en-US" sz="2400" b="1" dirty="0">
                <a:solidFill>
                  <a:schemeClr val="tx1"/>
                </a:solidFill>
                <a:latin typeface="Tahmo"/>
                <a:cs typeface="Tahoma" pitchFamily="34" charset="0"/>
              </a:rPr>
              <a:t> </a:t>
            </a:r>
            <a:r>
              <a:rPr lang="en-US" sz="2400" b="1" dirty="0" err="1">
                <a:solidFill>
                  <a:schemeClr val="tx1"/>
                </a:solidFill>
                <a:latin typeface="Tahmo"/>
                <a:cs typeface="Tahoma" pitchFamily="34" charset="0"/>
              </a:rPr>
              <a:t>dục</a:t>
            </a:r>
            <a:r>
              <a:rPr lang="en-US" sz="2400" b="1" dirty="0">
                <a:solidFill>
                  <a:schemeClr val="tx1"/>
                </a:solidFill>
                <a:latin typeface="Tahmo"/>
                <a:cs typeface="Tahoma" pitchFamily="34" charset="0"/>
              </a:rPr>
              <a:t> ATGT </a:t>
            </a:r>
            <a:r>
              <a:rPr lang="en-US" sz="2400" b="1" dirty="0" err="1">
                <a:solidFill>
                  <a:schemeClr val="tx1"/>
                </a:solidFill>
                <a:latin typeface="Tahmo"/>
                <a:cs typeface="Tahoma" pitchFamily="34" charset="0"/>
              </a:rPr>
              <a:t>năm</a:t>
            </a:r>
            <a:r>
              <a:rPr lang="en-US" sz="2400" b="1" dirty="0">
                <a:solidFill>
                  <a:schemeClr val="tx1"/>
                </a:solidFill>
                <a:latin typeface="Tahmo"/>
                <a:cs typeface="Tahoma" pitchFamily="34" charset="0"/>
              </a:rPr>
              <a:t> </a:t>
            </a:r>
            <a:r>
              <a:rPr lang="en-US" sz="2400" b="1" dirty="0" err="1">
                <a:solidFill>
                  <a:schemeClr val="tx1"/>
                </a:solidFill>
                <a:latin typeface="Tahmo"/>
                <a:cs typeface="Tahoma" pitchFamily="34" charset="0"/>
              </a:rPr>
              <a:t>học</a:t>
            </a:r>
            <a:r>
              <a:rPr lang="en-US" sz="2400" b="1" dirty="0">
                <a:solidFill>
                  <a:schemeClr val="tx1"/>
                </a:solidFill>
                <a:latin typeface="Tahmo"/>
                <a:cs typeface="Tahoma" pitchFamily="34" charset="0"/>
              </a:rPr>
              <a:t> 2019-2020</a:t>
            </a:r>
          </a:p>
        </p:txBody>
      </p:sp>
      <p:sp>
        <p:nvSpPr>
          <p:cNvPr id="7" name="Rectangle 6"/>
          <p:cNvSpPr/>
          <p:nvPr/>
        </p:nvSpPr>
        <p:spPr>
          <a:xfrm>
            <a:off x="817783" y="3541938"/>
            <a:ext cx="609600" cy="94147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ahmo"/>
                <a:cs typeface="Times New Roman" panose="02020603050405020304" pitchFamily="18" charset="0"/>
              </a:rPr>
              <a:t>II</a:t>
            </a:r>
            <a:endParaRPr lang="en-US" sz="2400" b="1" dirty="0">
              <a:solidFill>
                <a:schemeClr val="tx1"/>
              </a:solidFill>
              <a:latin typeface="Tahmo"/>
              <a:cs typeface="Times New Roman" panose="02020603050405020304" pitchFamily="18" charset="0"/>
            </a:endParaRPr>
          </a:p>
        </p:txBody>
      </p:sp>
      <p:sp>
        <p:nvSpPr>
          <p:cNvPr id="8" name="Rectangle 7"/>
          <p:cNvSpPr/>
          <p:nvPr/>
        </p:nvSpPr>
        <p:spPr>
          <a:xfrm>
            <a:off x="1892155" y="3483319"/>
            <a:ext cx="9461155" cy="94147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latin typeface="Tahmo"/>
                <a:cs typeface="Tahoma" pitchFamily="34" charset="0"/>
              </a:rPr>
              <a:t>Chương</a:t>
            </a:r>
            <a:r>
              <a:rPr lang="en-US" sz="2400" b="1" dirty="0">
                <a:solidFill>
                  <a:schemeClr val="tx1"/>
                </a:solidFill>
                <a:latin typeface="Tahmo"/>
                <a:cs typeface="Tahoma" pitchFamily="34" charset="0"/>
              </a:rPr>
              <a:t> </a:t>
            </a:r>
            <a:r>
              <a:rPr lang="en-US" sz="2400" b="1" dirty="0" err="1">
                <a:solidFill>
                  <a:schemeClr val="tx1"/>
                </a:solidFill>
                <a:latin typeface="Tahmo"/>
                <a:cs typeface="Tahoma" pitchFamily="34" charset="0"/>
              </a:rPr>
              <a:t>trình</a:t>
            </a:r>
            <a:r>
              <a:rPr lang="en-US" sz="2400" b="1" dirty="0">
                <a:solidFill>
                  <a:schemeClr val="tx1"/>
                </a:solidFill>
                <a:latin typeface="Tahmo"/>
                <a:cs typeface="Tahoma" pitchFamily="34" charset="0"/>
              </a:rPr>
              <a:t> “ATGT </a:t>
            </a:r>
            <a:r>
              <a:rPr lang="en-US" sz="2400" b="1" dirty="0" err="1">
                <a:solidFill>
                  <a:schemeClr val="tx1"/>
                </a:solidFill>
                <a:latin typeface="Tahmo"/>
                <a:cs typeface="Tahoma" pitchFamily="34" charset="0"/>
              </a:rPr>
              <a:t>cho</a:t>
            </a:r>
            <a:r>
              <a:rPr lang="en-US" sz="2400" b="1" dirty="0">
                <a:solidFill>
                  <a:schemeClr val="tx1"/>
                </a:solidFill>
                <a:latin typeface="Tahmo"/>
                <a:cs typeface="Tahoma" pitchFamily="34" charset="0"/>
              </a:rPr>
              <a:t> </a:t>
            </a:r>
            <a:r>
              <a:rPr lang="en-US" sz="2400" b="1" dirty="0" err="1">
                <a:solidFill>
                  <a:schemeClr val="tx1"/>
                </a:solidFill>
                <a:latin typeface="Tahmo"/>
                <a:cs typeface="Tahoma" pitchFamily="34" charset="0"/>
              </a:rPr>
              <a:t>nụ</a:t>
            </a:r>
            <a:r>
              <a:rPr lang="en-US" sz="2400" b="1" dirty="0">
                <a:solidFill>
                  <a:schemeClr val="tx1"/>
                </a:solidFill>
                <a:latin typeface="Tahmo"/>
                <a:cs typeface="Tahoma" pitchFamily="34" charset="0"/>
              </a:rPr>
              <a:t> </a:t>
            </a:r>
            <a:r>
              <a:rPr lang="en-US" sz="2400" b="1" dirty="0" err="1">
                <a:solidFill>
                  <a:schemeClr val="tx1"/>
                </a:solidFill>
                <a:latin typeface="Tahmo"/>
                <a:cs typeface="Tahoma" pitchFamily="34" charset="0"/>
              </a:rPr>
              <a:t>cười</a:t>
            </a:r>
            <a:r>
              <a:rPr lang="en-US" sz="2400" b="1" dirty="0">
                <a:solidFill>
                  <a:schemeClr val="tx1"/>
                </a:solidFill>
                <a:latin typeface="Tahmo"/>
                <a:cs typeface="Tahoma" pitchFamily="34" charset="0"/>
              </a:rPr>
              <a:t> </a:t>
            </a:r>
            <a:r>
              <a:rPr lang="en-US" sz="2400" b="1" dirty="0" err="1">
                <a:solidFill>
                  <a:schemeClr val="tx1"/>
                </a:solidFill>
                <a:latin typeface="Tahmo"/>
                <a:cs typeface="Tahoma" pitchFamily="34" charset="0"/>
              </a:rPr>
              <a:t>trẻ</a:t>
            </a:r>
            <a:r>
              <a:rPr lang="en-US" sz="2400" b="1" dirty="0">
                <a:solidFill>
                  <a:schemeClr val="tx1"/>
                </a:solidFill>
                <a:latin typeface="Tahmo"/>
                <a:cs typeface="Tahoma" pitchFamily="34" charset="0"/>
              </a:rPr>
              <a:t> </a:t>
            </a:r>
            <a:r>
              <a:rPr lang="en-US" sz="2400" b="1" dirty="0" err="1">
                <a:solidFill>
                  <a:schemeClr val="tx1"/>
                </a:solidFill>
                <a:latin typeface="Tahmo"/>
                <a:cs typeface="Tahoma" pitchFamily="34" charset="0"/>
              </a:rPr>
              <a:t>thơ</a:t>
            </a:r>
            <a:r>
              <a:rPr lang="en-US" sz="2400" b="1" dirty="0">
                <a:solidFill>
                  <a:schemeClr val="tx1"/>
                </a:solidFill>
                <a:latin typeface="Tahmo"/>
                <a:cs typeface="Tahoma" pitchFamily="34" charset="0"/>
              </a:rPr>
              <a:t>” </a:t>
            </a:r>
            <a:r>
              <a:rPr lang="en-US" sz="2400" b="1" dirty="0" err="1">
                <a:solidFill>
                  <a:schemeClr val="tx1"/>
                </a:solidFill>
                <a:latin typeface="Tahmo"/>
                <a:cs typeface="Tahoma" pitchFamily="34" charset="0"/>
              </a:rPr>
              <a:t>cấp</a:t>
            </a:r>
            <a:r>
              <a:rPr lang="en-US" sz="2400" b="1" dirty="0">
                <a:solidFill>
                  <a:schemeClr val="tx1"/>
                </a:solidFill>
                <a:latin typeface="Tahmo"/>
                <a:cs typeface="Tahoma" pitchFamily="34" charset="0"/>
              </a:rPr>
              <a:t> </a:t>
            </a:r>
            <a:r>
              <a:rPr lang="en-US" sz="2400" b="1" dirty="0" err="1">
                <a:solidFill>
                  <a:schemeClr val="tx1"/>
                </a:solidFill>
                <a:latin typeface="Tahmo"/>
                <a:cs typeface="Tahoma" pitchFamily="34" charset="0"/>
              </a:rPr>
              <a:t>Tiểu</a:t>
            </a:r>
            <a:r>
              <a:rPr lang="en-US" sz="2400" b="1" dirty="0">
                <a:solidFill>
                  <a:schemeClr val="tx1"/>
                </a:solidFill>
                <a:latin typeface="Tahmo"/>
                <a:cs typeface="Tahoma" pitchFamily="34" charset="0"/>
              </a:rPr>
              <a:t> </a:t>
            </a:r>
            <a:r>
              <a:rPr lang="en-US" sz="2400" b="1" dirty="0" err="1">
                <a:solidFill>
                  <a:schemeClr val="tx1"/>
                </a:solidFill>
                <a:latin typeface="Tahmo"/>
                <a:cs typeface="Tahoma" pitchFamily="34" charset="0"/>
              </a:rPr>
              <a:t>học</a:t>
            </a:r>
            <a:endParaRPr lang="en-US" sz="2400" b="1" dirty="0">
              <a:solidFill>
                <a:schemeClr val="tx1"/>
              </a:solidFill>
              <a:latin typeface="Tahmo"/>
              <a:cs typeface="Tahoma" pitchFamily="34" charset="0"/>
            </a:endParaRPr>
          </a:p>
        </p:txBody>
      </p:sp>
    </p:spTree>
    <p:extLst>
      <p:ext uri="{BB962C8B-B14F-4D97-AF65-F5344CB8AC3E}">
        <p14:creationId xmlns:p14="http://schemas.microsoft.com/office/powerpoint/2010/main" val="71508449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5"/>
          <p:cNvSpPr txBox="1">
            <a:spLocks noChangeArrowheads="1"/>
          </p:cNvSpPr>
          <p:nvPr/>
        </p:nvSpPr>
        <p:spPr bwMode="auto">
          <a:xfrm>
            <a:off x="247035" y="955656"/>
            <a:ext cx="11850329" cy="721480"/>
          </a:xfrm>
          <a:prstGeom prst="rect">
            <a:avLst/>
          </a:prstGeom>
          <a:gradFill rotWithShape="1">
            <a:gsLst>
              <a:gs pos="0">
                <a:schemeClr val="bg1"/>
              </a:gs>
              <a:gs pos="100000">
                <a:srgbClr val="CCFFFF">
                  <a:alpha val="39000"/>
                </a:srgbClr>
              </a:gs>
            </a:gsLst>
            <a:path path="shape">
              <a:fillToRect l="50000" t="50000" r="50000" b="50000"/>
            </a:path>
          </a:gradFill>
          <a:ln w="9525">
            <a:solidFill>
              <a:srgbClr val="0070C0"/>
            </a:solidFill>
            <a:miter lim="800000"/>
            <a:headEnd/>
            <a:tailEnd/>
          </a:ln>
        </p:spPr>
        <p:txBody>
          <a:bodyPr wrap="square">
            <a:spAutoFit/>
          </a:bodyPr>
          <a:lstStyle/>
          <a:p>
            <a:pPr>
              <a:lnSpc>
                <a:spcPct val="120000"/>
              </a:lnSpc>
            </a:pPr>
            <a:r>
              <a:rPr lang="en-US" b="1" dirty="0" err="1">
                <a:latin typeface="Tahoma" panose="020B0604030504040204" pitchFamily="34" charset="0"/>
                <a:ea typeface="Tahoma" panose="020B0604030504040204" pitchFamily="34" charset="0"/>
                <a:cs typeface="Tahoma" panose="020B0604030504040204" pitchFamily="34" charset="0"/>
              </a:rPr>
              <a:t>Gợi</a:t>
            </a:r>
            <a:r>
              <a:rPr lang="en-US" b="1" dirty="0">
                <a:latin typeface="Tahoma" panose="020B0604030504040204" pitchFamily="34" charset="0"/>
                <a:ea typeface="Tahoma" panose="020B0604030504040204" pitchFamily="34" charset="0"/>
                <a:cs typeface="Tahoma" panose="020B0604030504040204" pitchFamily="34" charset="0"/>
              </a:rPr>
              <a:t> ý </a:t>
            </a:r>
            <a:r>
              <a:rPr lang="en-US" b="1" dirty="0" err="1">
                <a:latin typeface="Tahoma" panose="020B0604030504040204" pitchFamily="34" charset="0"/>
                <a:ea typeface="Tahoma" panose="020B0604030504040204" pitchFamily="34" charset="0"/>
                <a:cs typeface="Tahoma" panose="020B0604030504040204" pitchFamily="34" charset="0"/>
              </a:rPr>
              <a:t>giáo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viên</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cách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thu</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hút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học</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sinh</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vào</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bài</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giảng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gợi</a:t>
            </a:r>
            <a:r>
              <a:rPr lang="en-US" b="1" dirty="0">
                <a:latin typeface="Tahoma" panose="020B0604030504040204" pitchFamily="34" charset="0"/>
                <a:ea typeface="Tahoma" panose="020B0604030504040204" pitchFamily="34" charset="0"/>
                <a:cs typeface="Tahoma" panose="020B0604030504040204" pitchFamily="34" charset="0"/>
              </a:rPr>
              <a:t> ý </a:t>
            </a:r>
            <a:r>
              <a:rPr lang="en-US" b="1" dirty="0" err="1">
                <a:latin typeface="Tahoma" panose="020B0604030504040204" pitchFamily="34" charset="0"/>
                <a:ea typeface="Tahoma" panose="020B0604030504040204" pitchFamily="34" charset="0"/>
                <a:cs typeface="Tahoma" panose="020B0604030504040204" pitchFamily="34" charset="0"/>
              </a:rPr>
              <a:t>cách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thức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tổ</a:t>
            </a:r>
            <a:r>
              <a:rPr lang="en-US" b="1" dirty="0">
                <a:latin typeface="Tahoma" panose="020B0604030504040204" pitchFamily="34" charset="0"/>
                <a:ea typeface="Tahoma" panose="020B0604030504040204" pitchFamily="34" charset="0"/>
                <a:cs typeface="Tahoma" panose="020B0604030504040204" pitchFamily="34" charset="0"/>
              </a:rPr>
              <a:t> </a:t>
            </a:r>
            <a:r>
              <a:rPr lang="en-US" b="1" err="1">
                <a:latin typeface="Tahoma" panose="020B0604030504040204" pitchFamily="34" charset="0"/>
                <a:ea typeface="Tahoma" panose="020B0604030504040204" pitchFamily="34" charset="0"/>
                <a:cs typeface="Tahoma" panose="020B0604030504040204" pitchFamily="34" charset="0"/>
              </a:rPr>
              <a:t>chức</a:t>
            </a:r>
            <a:r>
              <a:rPr lang="en-US" b="1">
                <a:latin typeface="Tahoma" panose="020B0604030504040204" pitchFamily="34" charset="0"/>
                <a:ea typeface="Tahoma" panose="020B0604030504040204" pitchFamily="34" charset="0"/>
                <a:cs typeface="Tahoma" panose="020B0604030504040204" pitchFamily="34" charset="0"/>
              </a:rPr>
              <a:t>  các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hoạt</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động</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thực</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hành</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góc</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Vui</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học</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và</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cung</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cấp</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các</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thông</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tin </a:t>
            </a:r>
            <a:r>
              <a:rPr lang="en-US" b="1" dirty="0" err="1">
                <a:solidFill>
                  <a:srgbClr val="FF0000"/>
                </a:solidFill>
                <a:latin typeface="Tahoma" panose="020B0604030504040204" pitchFamily="34" charset="0"/>
                <a:ea typeface="Tahoma" panose="020B0604030504040204" pitchFamily="34" charset="0"/>
                <a:cs typeface="Tahoma" panose="020B0604030504040204" pitchFamily="34" charset="0"/>
              </a:rPr>
              <a:t>tham</a:t>
            </a:r>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b="1" err="1">
                <a:solidFill>
                  <a:srgbClr val="FF0000"/>
                </a:solidFill>
                <a:latin typeface="Tahoma" panose="020B0604030504040204" pitchFamily="34" charset="0"/>
                <a:ea typeface="Tahoma" panose="020B0604030504040204" pitchFamily="34" charset="0"/>
                <a:cs typeface="Tahoma" panose="020B0604030504040204" pitchFamily="34" charset="0"/>
              </a:rPr>
              <a:t>khảo</a:t>
            </a:r>
            <a:r>
              <a:rPr lang="en-US" b="1">
                <a:latin typeface="Tahoma" panose="020B0604030504040204" pitchFamily="34" charset="0"/>
                <a:ea typeface="Tahoma" panose="020B0604030504040204" pitchFamily="34" charset="0"/>
                <a:cs typeface="Tahoma" panose="020B0604030504040204" pitchFamily="34" charset="0"/>
              </a:rPr>
              <a:t>  về </a:t>
            </a:r>
            <a:r>
              <a:rPr lang="en-US" b="1" dirty="0">
                <a:latin typeface="Tahoma" panose="020B0604030504040204" pitchFamily="34" charset="0"/>
                <a:ea typeface="Tahoma" panose="020B0604030504040204" pitchFamily="34" charset="0"/>
                <a:cs typeface="Tahoma" panose="020B0604030504040204" pitchFamily="34" charset="0"/>
              </a:rPr>
              <a:t>ATGT &amp; </a:t>
            </a:r>
            <a:r>
              <a:rPr lang="en-US" b="1" dirty="0" err="1">
                <a:latin typeface="Tahoma" panose="020B0604030504040204" pitchFamily="34" charset="0"/>
                <a:ea typeface="Tahoma" panose="020B0604030504040204" pitchFamily="34" charset="0"/>
                <a:cs typeface="Tahoma" panose="020B0604030504040204" pitchFamily="34" charset="0"/>
              </a:rPr>
              <a:t>Luật</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giao</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thông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đường</a:t>
            </a:r>
            <a:r>
              <a:rPr lang="en-US" b="1" dirty="0">
                <a:latin typeface="Tahoma" panose="020B0604030504040204" pitchFamily="34" charset="0"/>
                <a:ea typeface="Tahoma" panose="020B0604030504040204" pitchFamily="34" charset="0"/>
                <a:cs typeface="Tahoma" panose="020B0604030504040204" pitchFamily="34" charset="0"/>
              </a:rPr>
              <a:t> </a:t>
            </a:r>
            <a:r>
              <a:rPr lang="en-US" b="1" dirty="0" err="1">
                <a:latin typeface="Tahoma" panose="020B0604030504040204" pitchFamily="34" charset="0"/>
                <a:ea typeface="Tahoma" panose="020B0604030504040204" pitchFamily="34" charset="0"/>
                <a:cs typeface="Tahoma" panose="020B0604030504040204" pitchFamily="34" charset="0"/>
              </a:rPr>
              <a:t>bộ</a:t>
            </a:r>
            <a:endParaRPr lang="en-US" b="1"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9"/>
          <p:cNvSpPr txBox="1">
            <a:spLocks noChangeArrowheads="1"/>
          </p:cNvSpPr>
          <p:nvPr/>
        </p:nvSpPr>
        <p:spPr bwMode="auto">
          <a:xfrm>
            <a:off x="151576" y="603530"/>
            <a:ext cx="2557463" cy="369332"/>
          </a:xfrm>
          <a:prstGeom prst="rect">
            <a:avLst/>
          </a:prstGeom>
          <a:noFill/>
          <a:ln w="9525">
            <a:noFill/>
            <a:miter lim="800000"/>
            <a:headEnd/>
            <a:tailEnd/>
          </a:ln>
        </p:spPr>
        <p:txBody>
          <a:bodyPr>
            <a:spAutoFit/>
          </a:bodyPr>
          <a:lstStyle/>
          <a:p>
            <a:r>
              <a:rPr lang="en-US" b="1" u="sng" dirty="0" err="1">
                <a:latin typeface="Tahoma" pitchFamily="34" charset="0"/>
                <a:cs typeface="Tahoma" pitchFamily="34" charset="0"/>
              </a:rPr>
              <a:t>Mục</a:t>
            </a:r>
            <a:r>
              <a:rPr lang="en-US" b="1" u="sng" dirty="0">
                <a:latin typeface="Tahoma" pitchFamily="34" charset="0"/>
                <a:cs typeface="Tahoma" pitchFamily="34" charset="0"/>
              </a:rPr>
              <a:t> </a:t>
            </a:r>
            <a:r>
              <a:rPr lang="en-US" b="1" u="sng" dirty="0" err="1">
                <a:latin typeface="Tahoma" pitchFamily="34" charset="0"/>
                <a:cs typeface="Tahoma" pitchFamily="34" charset="0"/>
              </a:rPr>
              <a:t>đích</a:t>
            </a:r>
            <a:r>
              <a:rPr lang="en-US" b="1" u="sng" dirty="0">
                <a:latin typeface="Tahoma" pitchFamily="34" charset="0"/>
                <a:cs typeface="Tahoma" pitchFamily="34" charset="0"/>
              </a:rPr>
              <a:t>:</a:t>
            </a:r>
          </a:p>
        </p:txBody>
      </p:sp>
      <p:sp>
        <p:nvSpPr>
          <p:cNvPr id="7" name="Flowchart: Process 6"/>
          <p:cNvSpPr/>
          <p:nvPr/>
        </p:nvSpPr>
        <p:spPr>
          <a:xfrm>
            <a:off x="0" y="2"/>
            <a:ext cx="12192000" cy="552451"/>
          </a:xfrm>
          <a:prstGeom prst="flowChartProces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Font typeface="Wingdings" pitchFamily="2" charset="2"/>
              <a:buChar char="q"/>
            </a:pPr>
            <a:r>
              <a:rPr lang="en-US" sz="2400" b="1" dirty="0">
                <a:solidFill>
                  <a:srgbClr val="002060"/>
                </a:solidFill>
                <a:latin typeface="Tahoma" pitchFamily="34" charset="0"/>
                <a:ea typeface="Tahoma" pitchFamily="34" charset="0"/>
                <a:cs typeface="Tahoma" pitchFamily="34" charset="0"/>
              </a:rPr>
              <a:t> </a:t>
            </a:r>
            <a:r>
              <a:rPr lang="vi-VN" sz="2400" b="1" dirty="0">
                <a:solidFill>
                  <a:srgbClr val="002060"/>
                </a:solidFill>
                <a:latin typeface="Tahoma" pitchFamily="34" charset="0"/>
                <a:ea typeface="Tahoma" pitchFamily="34" charset="0"/>
                <a:cs typeface="Tahoma" pitchFamily="34" charset="0"/>
              </a:rPr>
              <a:t>Giới thiệu Tài liệu tham khảo dành cho giáo viên</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7000" y="1769918"/>
            <a:ext cx="3429000" cy="4967074"/>
          </a:xfrm>
          <a:prstGeom prst="rect">
            <a:avLst/>
          </a:prstGeom>
          <a:solidFill>
            <a:srgbClr val="FFFFFF">
              <a:shade val="85000"/>
            </a:srgbClr>
          </a:solidFill>
          <a:ln w="3175" cap="sq">
            <a:solidFill>
              <a:srgbClr val="0070C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231" t="4298" r="7814" b="5501"/>
          <a:stretch/>
        </p:blipFill>
        <p:spPr>
          <a:xfrm>
            <a:off x="6468413" y="1750868"/>
            <a:ext cx="3604735" cy="5005174"/>
          </a:xfrm>
          <a:prstGeom prst="rect">
            <a:avLst/>
          </a:prstGeom>
          <a:ln w="3175">
            <a:solidFill>
              <a:srgbClr val="00B0F0"/>
            </a:solidFill>
          </a:ln>
        </p:spPr>
      </p:pic>
    </p:spTree>
    <p:extLst>
      <p:ext uri="{BB962C8B-B14F-4D97-AF65-F5344CB8AC3E}">
        <p14:creationId xmlns:p14="http://schemas.microsoft.com/office/powerpoint/2010/main" val="29313476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Line 18"/>
          <p:cNvSpPr>
            <a:spLocks noChangeShapeType="1"/>
          </p:cNvSpPr>
          <p:nvPr/>
        </p:nvSpPr>
        <p:spPr bwMode="gray">
          <a:xfrm>
            <a:off x="7546252" y="867316"/>
            <a:ext cx="0" cy="3108325"/>
          </a:xfrm>
          <a:prstGeom prst="line">
            <a:avLst/>
          </a:prstGeom>
          <a:noFill/>
          <a:ln w="12700">
            <a:solidFill>
              <a:srgbClr val="808080">
                <a:alpha val="50195"/>
              </a:srgb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2" name="Rectangle 19"/>
          <p:cNvSpPr>
            <a:spLocks noChangeArrowheads="1"/>
          </p:cNvSpPr>
          <p:nvPr/>
        </p:nvSpPr>
        <p:spPr bwMode="auto">
          <a:xfrm>
            <a:off x="8049164" y="1393765"/>
            <a:ext cx="130516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Clr>
                <a:srgbClr val="FF0066"/>
              </a:buClr>
              <a:buSzPct val="75000"/>
              <a:buFont typeface="Arial" charset="0"/>
              <a:buNone/>
            </a:pPr>
            <a:r>
              <a:rPr lang="en-US" altLang="en-US" i="0" dirty="0">
                <a:solidFill>
                  <a:srgbClr val="FF0000"/>
                </a:solidFill>
                <a:cs typeface="Arial" charset="0"/>
              </a:rPr>
              <a:t> </a:t>
            </a:r>
            <a:r>
              <a:rPr lang="en-US" altLang="en-US" sz="2000" dirty="0" err="1">
                <a:solidFill>
                  <a:srgbClr val="FF0000"/>
                </a:solidFill>
                <a:latin typeface="Arial" pitchFamily="34" charset="0"/>
                <a:cs typeface="Arial" pitchFamily="34" charset="0"/>
              </a:rPr>
              <a:t>Số</a:t>
            </a:r>
            <a:r>
              <a:rPr lang="en-US" altLang="en-US" sz="2000" dirty="0">
                <a:solidFill>
                  <a:srgbClr val="FF0000"/>
                </a:solidFill>
                <a:latin typeface="Arial" pitchFamily="34" charset="0"/>
                <a:cs typeface="Arial" pitchFamily="34" charset="0"/>
              </a:rPr>
              <a:t> </a:t>
            </a:r>
            <a:r>
              <a:rPr lang="en-US" altLang="en-US" sz="2000" dirty="0" err="1">
                <a:solidFill>
                  <a:srgbClr val="FF0000"/>
                </a:solidFill>
                <a:latin typeface="Arial" pitchFamily="34" charset="0"/>
                <a:cs typeface="Arial" pitchFamily="34" charset="0"/>
              </a:rPr>
              <a:t>lượng</a:t>
            </a:r>
            <a:endParaRPr lang="en-US" altLang="en-US" sz="2000" i="0" dirty="0">
              <a:solidFill>
                <a:srgbClr val="FF0000"/>
              </a:solidFill>
              <a:latin typeface="Arial" pitchFamily="34" charset="0"/>
              <a:cs typeface="Arial" pitchFamily="34" charset="0"/>
            </a:endParaRPr>
          </a:p>
        </p:txBody>
      </p:sp>
      <p:sp>
        <p:nvSpPr>
          <p:cNvPr id="7173" name="Rectangle 20"/>
          <p:cNvSpPr>
            <a:spLocks noChangeArrowheads="1"/>
          </p:cNvSpPr>
          <p:nvPr/>
        </p:nvSpPr>
        <p:spPr bwMode="auto">
          <a:xfrm>
            <a:off x="7965141" y="3395305"/>
            <a:ext cx="216116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buClr>
                <a:srgbClr val="FF0066"/>
              </a:buClr>
              <a:buSzPct val="75000"/>
              <a:buFont typeface="Arial" charset="0"/>
              <a:buNone/>
            </a:pPr>
            <a:r>
              <a:rPr lang="en-US" altLang="en-US" i="0" dirty="0">
                <a:solidFill>
                  <a:srgbClr val="FF0000"/>
                </a:solidFill>
                <a:cs typeface="Arial" charset="0"/>
              </a:rPr>
              <a:t> </a:t>
            </a:r>
            <a:r>
              <a:rPr lang="en-US" altLang="en-US" sz="2000" dirty="0" err="1">
                <a:solidFill>
                  <a:srgbClr val="FF0000"/>
                </a:solidFill>
                <a:latin typeface="Arial" pitchFamily="34" charset="0"/>
                <a:cs typeface="Arial" pitchFamily="34" charset="0"/>
              </a:rPr>
              <a:t>Thiết</a:t>
            </a:r>
            <a:r>
              <a:rPr lang="en-US" altLang="en-US" sz="2000" dirty="0">
                <a:solidFill>
                  <a:srgbClr val="FF0000"/>
                </a:solidFill>
                <a:latin typeface="Arial" pitchFamily="34" charset="0"/>
                <a:cs typeface="Arial" pitchFamily="34" charset="0"/>
              </a:rPr>
              <a:t> </a:t>
            </a:r>
            <a:r>
              <a:rPr lang="en-US" altLang="en-US" sz="2000" dirty="0" err="1">
                <a:solidFill>
                  <a:srgbClr val="FF0000"/>
                </a:solidFill>
                <a:latin typeface="Arial" pitchFamily="34" charset="0"/>
                <a:cs typeface="Arial" pitchFamily="34" charset="0"/>
              </a:rPr>
              <a:t>kế</a:t>
            </a:r>
            <a:r>
              <a:rPr lang="en-US" altLang="en-US" sz="2000" dirty="0">
                <a:solidFill>
                  <a:srgbClr val="FF0000"/>
                </a:solidFill>
                <a:latin typeface="Arial" pitchFamily="34" charset="0"/>
                <a:cs typeface="Arial" pitchFamily="34" charset="0"/>
              </a:rPr>
              <a:t> </a:t>
            </a:r>
            <a:r>
              <a:rPr lang="en-US" altLang="en-US" sz="2000" dirty="0" err="1">
                <a:solidFill>
                  <a:srgbClr val="FF0000"/>
                </a:solidFill>
                <a:latin typeface="Arial" pitchFamily="34" charset="0"/>
                <a:cs typeface="Arial" pitchFamily="34" charset="0"/>
              </a:rPr>
              <a:t>từng</a:t>
            </a:r>
            <a:r>
              <a:rPr lang="en-US" altLang="en-US" sz="2000" dirty="0">
                <a:solidFill>
                  <a:srgbClr val="FF0000"/>
                </a:solidFill>
                <a:latin typeface="Arial" pitchFamily="34" charset="0"/>
                <a:cs typeface="Arial" pitchFamily="34" charset="0"/>
              </a:rPr>
              <a:t> </a:t>
            </a:r>
            <a:r>
              <a:rPr lang="en-US" altLang="en-US" sz="2000" dirty="0" err="1">
                <a:solidFill>
                  <a:srgbClr val="FF0000"/>
                </a:solidFill>
                <a:latin typeface="Arial" pitchFamily="34" charset="0"/>
                <a:cs typeface="Arial" pitchFamily="34" charset="0"/>
              </a:rPr>
              <a:t>bài</a:t>
            </a:r>
            <a:endParaRPr lang="en-US" altLang="en-US" i="0" dirty="0">
              <a:solidFill>
                <a:srgbClr val="FF0000"/>
              </a:solidFill>
              <a:latin typeface="Arial" pitchFamily="34" charset="0"/>
              <a:cs typeface="Arial" pitchFamily="34" charset="0"/>
            </a:endParaRPr>
          </a:p>
        </p:txBody>
      </p:sp>
      <p:sp>
        <p:nvSpPr>
          <p:cNvPr id="7176" name="Text Box 23"/>
          <p:cNvSpPr txBox="1">
            <a:spLocks noChangeArrowheads="1"/>
          </p:cNvSpPr>
          <p:nvPr/>
        </p:nvSpPr>
        <p:spPr bwMode="gray">
          <a:xfrm>
            <a:off x="8049164" y="3794647"/>
            <a:ext cx="3962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rgbClr val="000000"/>
                </a:solidFill>
                <a:latin typeface="Arial" charset="0"/>
                <a:cs typeface="Arial" charset="0"/>
              </a:defRPr>
            </a:lvl1pPr>
            <a:lvl2pPr>
              <a:defRPr sz="2800">
                <a:solidFill>
                  <a:srgbClr val="000000"/>
                </a:solidFill>
                <a:latin typeface="Arial" charset="0"/>
                <a:cs typeface="Arial" charset="0"/>
              </a:defRPr>
            </a:lvl2pPr>
            <a:lvl3pPr>
              <a:defRPr sz="2400">
                <a:solidFill>
                  <a:srgbClr val="000000"/>
                </a:solidFill>
                <a:latin typeface="Arial" charset="0"/>
                <a:cs typeface="Arial" charset="0"/>
              </a:defRPr>
            </a:lvl3pPr>
            <a:lvl4pPr>
              <a:defRPr sz="2000">
                <a:solidFill>
                  <a:srgbClr val="000000"/>
                </a:solidFill>
                <a:latin typeface="Arial" charset="0"/>
                <a:cs typeface="Arial" charset="0"/>
              </a:defRPr>
            </a:lvl4pPr>
            <a:lvl5pPr>
              <a:defRPr sz="2000">
                <a:solidFill>
                  <a:srgbClr val="000000"/>
                </a:solidFill>
                <a:latin typeface="Arial" charset="0"/>
                <a:cs typeface="Arial" charset="0"/>
              </a:defRPr>
            </a:lvl5pPr>
            <a:lvl6pPr eaLnBrk="0" hangingPunct="0">
              <a:defRPr sz="2000">
                <a:solidFill>
                  <a:srgbClr val="000000"/>
                </a:solidFill>
                <a:latin typeface="Arial" charset="0"/>
                <a:cs typeface="Arial" charset="0"/>
              </a:defRPr>
            </a:lvl6pPr>
            <a:lvl7pPr eaLnBrk="0" hangingPunct="0">
              <a:defRPr sz="2000">
                <a:solidFill>
                  <a:srgbClr val="000000"/>
                </a:solidFill>
                <a:latin typeface="Arial" charset="0"/>
                <a:cs typeface="Arial" charset="0"/>
              </a:defRPr>
            </a:lvl7pPr>
            <a:lvl8pPr eaLnBrk="0" hangingPunct="0">
              <a:defRPr sz="2000">
                <a:solidFill>
                  <a:srgbClr val="000000"/>
                </a:solidFill>
                <a:latin typeface="Arial" charset="0"/>
                <a:cs typeface="Arial" charset="0"/>
              </a:defRPr>
            </a:lvl8pPr>
            <a:lvl9pPr eaLnBrk="0" hangingPunct="0">
              <a:defRPr sz="2000">
                <a:solidFill>
                  <a:srgbClr val="000000"/>
                </a:solidFill>
                <a:latin typeface="Arial" charset="0"/>
                <a:cs typeface="Arial" charset="0"/>
              </a:defRPr>
            </a:lvl9pPr>
          </a:lstStyle>
          <a:p>
            <a:pPr eaLnBrk="1" hangingPunct="1"/>
            <a:r>
              <a:rPr lang="en-US" altLang="en-US" sz="1200" b="0" dirty="0">
                <a:latin typeface="Verdana" pitchFamily="34" charset="0"/>
              </a:rPr>
              <a:t> </a:t>
            </a:r>
            <a:r>
              <a:rPr lang="en-US" altLang="en-US" sz="1800" dirty="0" err="1">
                <a:latin typeface="Arial" pitchFamily="34" charset="0"/>
                <a:cs typeface="Arial" pitchFamily="34" charset="0"/>
              </a:rPr>
              <a:t>Gồm</a:t>
            </a:r>
            <a:r>
              <a:rPr lang="en-US" altLang="en-US" sz="1800" dirty="0">
                <a:latin typeface="Arial" pitchFamily="34" charset="0"/>
                <a:cs typeface="Arial" pitchFamily="34" charset="0"/>
              </a:rPr>
              <a:t> </a:t>
            </a:r>
            <a:r>
              <a:rPr lang="en-US" altLang="en-US" sz="1800" dirty="0" err="1">
                <a:latin typeface="Arial" pitchFamily="34" charset="0"/>
                <a:cs typeface="Arial" pitchFamily="34" charset="0"/>
              </a:rPr>
              <a:t>có</a:t>
            </a:r>
            <a:r>
              <a:rPr lang="en-US" altLang="en-US" sz="1800" dirty="0">
                <a:latin typeface="Arial" pitchFamily="34" charset="0"/>
                <a:cs typeface="Arial" pitchFamily="34" charset="0"/>
              </a:rPr>
              <a:t> 5 </a:t>
            </a:r>
            <a:r>
              <a:rPr lang="en-US" altLang="en-US" sz="1800" dirty="0" err="1">
                <a:latin typeface="Arial" pitchFamily="34" charset="0"/>
                <a:cs typeface="Arial" pitchFamily="34" charset="0"/>
              </a:rPr>
              <a:t>nội</a:t>
            </a:r>
            <a:r>
              <a:rPr lang="en-US" altLang="en-US" sz="1800" dirty="0">
                <a:latin typeface="Arial" pitchFamily="34" charset="0"/>
                <a:cs typeface="Arial" pitchFamily="34" charset="0"/>
              </a:rPr>
              <a:t> dung</a:t>
            </a:r>
            <a:r>
              <a:rPr lang="en-US" altLang="en-US" sz="2400" dirty="0">
                <a:latin typeface="Arial" pitchFamily="34" charset="0"/>
                <a:cs typeface="Arial" pitchFamily="34" charset="0"/>
              </a:rPr>
              <a:t>.</a:t>
            </a:r>
            <a:r>
              <a:rPr lang="en-US" altLang="en-US" sz="2000" dirty="0">
                <a:latin typeface="Arial" pitchFamily="34" charset="0"/>
                <a:cs typeface="Arial" pitchFamily="34" charset="0"/>
              </a:rPr>
              <a:t> </a:t>
            </a:r>
            <a:endParaRPr lang="en-US" altLang="en-US" sz="1600" dirty="0">
              <a:latin typeface="Arial" pitchFamily="34" charset="0"/>
              <a:cs typeface="Arial" pitchFamily="34" charset="0"/>
            </a:endParaRPr>
          </a:p>
        </p:txBody>
      </p:sp>
      <p:sp>
        <p:nvSpPr>
          <p:cNvPr id="7178" name="Oval 25"/>
          <p:cNvSpPr>
            <a:spLocks noChangeArrowheads="1"/>
          </p:cNvSpPr>
          <p:nvPr/>
        </p:nvSpPr>
        <p:spPr bwMode="gray">
          <a:xfrm>
            <a:off x="666299" y="2241426"/>
            <a:ext cx="3793067" cy="2867025"/>
          </a:xfrm>
          <a:prstGeom prst="ellipse">
            <a:avLst/>
          </a:prstGeom>
          <a:noFill/>
          <a:ln w="9525">
            <a:solidFill>
              <a:srgbClr val="B2B2B2">
                <a:alpha val="50195"/>
              </a:srgbClr>
            </a:solidFill>
            <a:round/>
            <a:headEnd/>
            <a:tailEnd/>
          </a:ln>
          <a:effectLst/>
          <a:extLst>
            <a:ext uri="{909E8E84-426E-40DD-AFC4-6F175D3DCCD1}">
              <a14:hiddenFill xmlns:a14="http://schemas.microsoft.com/office/drawing/2010/main">
                <a:solidFill>
                  <a:schemeClr val="accent1">
                    <a:alpha val="65097"/>
                  </a:schemeClr>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a:cs typeface="Arial" charset="0"/>
            </a:endParaRPr>
          </a:p>
        </p:txBody>
      </p:sp>
      <p:grpSp>
        <p:nvGrpSpPr>
          <p:cNvPr id="7179" name="Group 26"/>
          <p:cNvGrpSpPr>
            <a:grpSpLocks/>
          </p:cNvGrpSpPr>
          <p:nvPr/>
        </p:nvGrpSpPr>
        <p:grpSpPr bwMode="auto">
          <a:xfrm>
            <a:off x="955352" y="2421478"/>
            <a:ext cx="3170767" cy="2425700"/>
            <a:chOff x="579" y="1589"/>
            <a:chExt cx="1358" cy="1358"/>
          </a:xfrm>
        </p:grpSpPr>
        <p:sp>
          <p:nvSpPr>
            <p:cNvPr id="336923" name="Oval 27">
              <a:extLst>
                <a:ext uri="{FF2B5EF4-FFF2-40B4-BE49-F238E27FC236}">
                  <a16:creationId xmlns:a16="http://schemas.microsoft.com/office/drawing/2014/main" xmlns="" id="{81D1A13D-902C-4BE0-9345-2E3BACE9694F}"/>
                </a:ext>
              </a:extLst>
            </p:cNvPr>
            <p:cNvSpPr>
              <a:spLocks noChangeArrowheads="1"/>
            </p:cNvSpPr>
            <p:nvPr/>
          </p:nvSpPr>
          <p:spPr bwMode="gray">
            <a:xfrm>
              <a:off x="579" y="1589"/>
              <a:ext cx="1358" cy="1358"/>
            </a:xfrm>
            <a:prstGeom prst="ellipse">
              <a:avLst/>
            </a:prstGeom>
            <a:gradFill rotWithShape="1">
              <a:gsLst>
                <a:gs pos="0">
                  <a:schemeClr val="tx2">
                    <a:gamma/>
                    <a:tint val="10980"/>
                    <a:invGamma/>
                  </a:schemeClr>
                </a:gs>
                <a:gs pos="100000">
                  <a:schemeClr val="tx2"/>
                </a:gs>
              </a:gsLst>
              <a:lin ang="2700000" scaled="1"/>
            </a:gradFill>
            <a:ln w="38100">
              <a:solidFill>
                <a:srgbClr val="F8F8F8"/>
              </a:solidFill>
              <a:round/>
              <a:headEnd/>
              <a:tailEnd/>
            </a:ln>
            <a:effectLst>
              <a:outerShdw dist="45791" dir="3378596" algn="ctr" rotWithShape="0">
                <a:srgbClr val="5F5F5F">
                  <a:alpha val="50000"/>
                </a:srgbClr>
              </a:outerShdw>
            </a:effectLst>
          </p:spPr>
          <p:txBody>
            <a:bodyPr wrap="none" anchor="ctr"/>
            <a:lstStyle/>
            <a:p>
              <a:pPr algn="ctr" eaLnBrk="1" hangingPunct="1">
                <a:defRPr/>
              </a:pPr>
              <a:endParaRPr lang="en-US"/>
            </a:p>
          </p:txBody>
        </p:sp>
        <p:sp>
          <p:nvSpPr>
            <p:cNvPr id="336924" name="Oval 28">
              <a:extLst>
                <a:ext uri="{FF2B5EF4-FFF2-40B4-BE49-F238E27FC236}">
                  <a16:creationId xmlns:a16="http://schemas.microsoft.com/office/drawing/2014/main" xmlns="" id="{6B0BC503-FC3A-47EA-A07D-2E5399D071BF}"/>
                </a:ext>
              </a:extLst>
            </p:cNvPr>
            <p:cNvSpPr>
              <a:spLocks noChangeArrowheads="1"/>
            </p:cNvSpPr>
            <p:nvPr/>
          </p:nvSpPr>
          <p:spPr bwMode="gray">
            <a:xfrm>
              <a:off x="635" y="1642"/>
              <a:ext cx="1245" cy="1246"/>
            </a:xfrm>
            <a:prstGeom prst="ellipse">
              <a:avLst/>
            </a:prstGeom>
            <a:gradFill rotWithShape="1">
              <a:gsLst>
                <a:gs pos="0">
                  <a:schemeClr val="tx2"/>
                </a:gs>
                <a:gs pos="100000">
                  <a:schemeClr val="tx2">
                    <a:gamma/>
                    <a:tint val="53725"/>
                    <a:invGamma/>
                  </a:schemeClr>
                </a:gs>
              </a:gsLst>
              <a:lin ang="2700000" scaled="1"/>
            </a:gradFill>
            <a:ln>
              <a:noFill/>
            </a:ln>
            <a:effectLst>
              <a:outerShdw algn="ctr" rotWithShape="0">
                <a:srgbClr val="000000">
                  <a:alpha val="50000"/>
                </a:srgbClr>
              </a:outerShdw>
            </a:effectLst>
            <a:extLst>
              <a:ext uri="{91240B29-F687-4F45-9708-019B960494DF}">
                <a14:hiddenLine xmlns:a14="http://schemas.microsoft.com/office/drawing/2010/main" w="9525">
                  <a:solidFill>
                    <a:srgbClr val="DDDDDD"/>
                  </a:solidFill>
                  <a:round/>
                  <a:headEnd/>
                  <a:tailEnd/>
                </a14:hiddenLine>
              </a:ext>
            </a:extLst>
          </p:spPr>
          <p:txBody>
            <a:bodyPr wrap="none" anchor="ctr"/>
            <a:lstStyle/>
            <a:p>
              <a:pPr algn="ctr" eaLnBrk="1" hangingPunct="1">
                <a:defRPr/>
              </a:pPr>
              <a:endParaRPr lang="en-US"/>
            </a:p>
          </p:txBody>
        </p:sp>
        <p:sp>
          <p:nvSpPr>
            <p:cNvPr id="336925" name="Oval 29">
              <a:extLst>
                <a:ext uri="{FF2B5EF4-FFF2-40B4-BE49-F238E27FC236}">
                  <a16:creationId xmlns:a16="http://schemas.microsoft.com/office/drawing/2014/main" xmlns="" id="{23C3F302-1E2A-4720-B3E8-61A5246402AA}"/>
                </a:ext>
              </a:extLst>
            </p:cNvPr>
            <p:cNvSpPr>
              <a:spLocks noChangeArrowheads="1"/>
            </p:cNvSpPr>
            <p:nvPr/>
          </p:nvSpPr>
          <p:spPr bwMode="gray">
            <a:xfrm>
              <a:off x="865" y="1880"/>
              <a:ext cx="799" cy="798"/>
            </a:xfrm>
            <a:prstGeom prst="ellipse">
              <a:avLst/>
            </a:prstGeom>
            <a:gradFill rotWithShape="1">
              <a:gsLst>
                <a:gs pos="0">
                  <a:schemeClr val="tx2">
                    <a:gamma/>
                    <a:shade val="69804"/>
                    <a:invGamma/>
                  </a:schemeClr>
                </a:gs>
                <a:gs pos="100000">
                  <a:schemeClr val="tx2"/>
                </a:gs>
              </a:gsLst>
              <a:lin ang="5400000" scaled="1"/>
            </a:gradFill>
            <a:ln>
              <a:noFill/>
            </a:ln>
            <a:effectLst/>
            <a:extLst>
              <a:ext uri="{91240B29-F687-4F45-9708-019B960494DF}">
                <a14:hiddenLine xmlns:a14="http://schemas.microsoft.com/office/drawing/2010/main" w="9525">
                  <a:solidFill>
                    <a:srgbClr val="B2B2B2"/>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algn="ctr" eaLnBrk="1" hangingPunct="1">
                <a:defRPr/>
              </a:pPr>
              <a:endParaRPr lang="en-US"/>
            </a:p>
          </p:txBody>
        </p:sp>
      </p:grpSp>
      <p:sp>
        <p:nvSpPr>
          <p:cNvPr id="7180" name="Oval 30"/>
          <p:cNvSpPr>
            <a:spLocks noChangeArrowheads="1"/>
          </p:cNvSpPr>
          <p:nvPr/>
        </p:nvSpPr>
        <p:spPr bwMode="auto">
          <a:xfrm>
            <a:off x="418650" y="2051721"/>
            <a:ext cx="4288367" cy="3246437"/>
          </a:xfrm>
          <a:prstGeom prst="ellipse">
            <a:avLst/>
          </a:prstGeom>
          <a:noFill/>
          <a:ln w="19050">
            <a:solidFill>
              <a:srgbClr val="B2B2B2">
                <a:alpha val="50195"/>
              </a:srgb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endParaRPr lang="en-US" altLang="en-US">
              <a:cs typeface="Arial" charset="0"/>
            </a:endParaRPr>
          </a:p>
        </p:txBody>
      </p:sp>
      <p:grpSp>
        <p:nvGrpSpPr>
          <p:cNvPr id="7183" name="Group 33"/>
          <p:cNvGrpSpPr>
            <a:grpSpLocks/>
          </p:cNvGrpSpPr>
          <p:nvPr/>
        </p:nvGrpSpPr>
        <p:grpSpPr bwMode="auto">
          <a:xfrm>
            <a:off x="2599859" y="1687269"/>
            <a:ext cx="452967" cy="339725"/>
            <a:chOff x="2928" y="2208"/>
            <a:chExt cx="262" cy="262"/>
          </a:xfrm>
        </p:grpSpPr>
        <p:sp>
          <p:nvSpPr>
            <p:cNvPr id="336930" name="Oval 34">
              <a:extLst>
                <a:ext uri="{FF2B5EF4-FFF2-40B4-BE49-F238E27FC236}">
                  <a16:creationId xmlns:a16="http://schemas.microsoft.com/office/drawing/2014/main" xmlns="" id="{6BF54E47-D494-4FB0-A187-F762DCA5A2BB}"/>
                </a:ext>
              </a:extLst>
            </p:cNvPr>
            <p:cNvSpPr>
              <a:spLocks noChangeArrowheads="1"/>
            </p:cNvSpPr>
            <p:nvPr/>
          </p:nvSpPr>
          <p:spPr bwMode="gray">
            <a:xfrm>
              <a:off x="2928" y="2208"/>
              <a:ext cx="262" cy="262"/>
            </a:xfrm>
            <a:prstGeom prst="ellipse">
              <a:avLst/>
            </a:prstGeom>
            <a:gradFill rotWithShape="1">
              <a:gsLst>
                <a:gs pos="0">
                  <a:schemeClr val="tx2">
                    <a:gamma/>
                    <a:tint val="28627"/>
                    <a:invGamma/>
                  </a:schemeClr>
                </a:gs>
                <a:gs pos="100000">
                  <a:schemeClr val="tx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pPr algn="ctr" eaLnBrk="1" hangingPunct="1">
                <a:defRPr/>
              </a:pPr>
              <a:endParaRPr lang="en-US"/>
            </a:p>
          </p:txBody>
        </p:sp>
        <p:sp>
          <p:nvSpPr>
            <p:cNvPr id="336931" name="Oval 35">
              <a:extLst>
                <a:ext uri="{FF2B5EF4-FFF2-40B4-BE49-F238E27FC236}">
                  <a16:creationId xmlns:a16="http://schemas.microsoft.com/office/drawing/2014/main" xmlns="" id="{45A2E5E7-DBC9-43DD-9357-F29AC943D546}"/>
                </a:ext>
              </a:extLst>
            </p:cNvPr>
            <p:cNvSpPr>
              <a:spLocks noChangeArrowheads="1"/>
            </p:cNvSpPr>
            <p:nvPr/>
          </p:nvSpPr>
          <p:spPr bwMode="gray">
            <a:xfrm>
              <a:off x="2949" y="2230"/>
              <a:ext cx="218" cy="218"/>
            </a:xfrm>
            <a:prstGeom prst="ellipse">
              <a:avLst/>
            </a:prstGeom>
            <a:gradFill rotWithShape="1">
              <a:gsLst>
                <a:gs pos="0">
                  <a:schemeClr val="tx2"/>
                </a:gs>
                <a:gs pos="100000">
                  <a:schemeClr val="tx2">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algn="ctr" eaLnBrk="1" hangingPunct="1">
                <a:defRPr/>
              </a:pPr>
              <a:endParaRPr lang="en-US"/>
            </a:p>
          </p:txBody>
        </p:sp>
      </p:grpSp>
      <p:sp>
        <p:nvSpPr>
          <p:cNvPr id="7184" name="Rectangle 36"/>
          <p:cNvSpPr>
            <a:spLocks noChangeArrowheads="1"/>
          </p:cNvSpPr>
          <p:nvPr/>
        </p:nvSpPr>
        <p:spPr bwMode="black">
          <a:xfrm>
            <a:off x="3285066" y="1181047"/>
            <a:ext cx="2777067" cy="46166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B1ADDF"/>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p>
            <a:pPr marL="0" lvl="1"/>
            <a:r>
              <a:rPr lang="en-US" altLang="en-US" b="1" i="0" dirty="0">
                <a:solidFill>
                  <a:srgbClr val="080808"/>
                </a:solidFill>
                <a:cs typeface="Arial" charset="0"/>
              </a:rPr>
              <a:t> </a:t>
            </a:r>
            <a:r>
              <a:rPr lang="en-US" sz="2400" b="1" dirty="0" err="1">
                <a:latin typeface="Calibri" pitchFamily="34" charset="0"/>
                <a:ea typeface="Tahoma" pitchFamily="34" charset="0"/>
                <a:cs typeface="Calibri" pitchFamily="34" charset="0"/>
              </a:rPr>
              <a:t>Mục</a:t>
            </a:r>
            <a:r>
              <a:rPr lang="en-US" sz="2400" b="1" dirty="0">
                <a:latin typeface="Calibri" pitchFamily="34" charset="0"/>
                <a:ea typeface="Tahoma" pitchFamily="34" charset="0"/>
                <a:cs typeface="Calibri" pitchFamily="34" charset="0"/>
              </a:rPr>
              <a:t> </a:t>
            </a:r>
            <a:r>
              <a:rPr lang="en-US" sz="2400" b="1" dirty="0" err="1">
                <a:latin typeface="Calibri" pitchFamily="34" charset="0"/>
                <a:ea typeface="Tahoma" pitchFamily="34" charset="0"/>
                <a:cs typeface="Calibri" pitchFamily="34" charset="0"/>
              </a:rPr>
              <a:t>tiêu</a:t>
            </a:r>
            <a:r>
              <a:rPr lang="en-US" sz="2400" b="1" dirty="0">
                <a:latin typeface="Calibri" pitchFamily="34" charset="0"/>
                <a:ea typeface="Tahoma" pitchFamily="34" charset="0"/>
                <a:cs typeface="Calibri" pitchFamily="34" charset="0"/>
              </a:rPr>
              <a:t> </a:t>
            </a:r>
            <a:r>
              <a:rPr lang="en-US" sz="2400" b="1" dirty="0" err="1">
                <a:latin typeface="Calibri" pitchFamily="34" charset="0"/>
                <a:ea typeface="Tahoma" pitchFamily="34" charset="0"/>
                <a:cs typeface="Calibri" pitchFamily="34" charset="0"/>
              </a:rPr>
              <a:t>bài</a:t>
            </a:r>
            <a:r>
              <a:rPr lang="en-US" sz="2400" b="1" dirty="0">
                <a:latin typeface="Calibri" pitchFamily="34" charset="0"/>
                <a:ea typeface="Tahoma" pitchFamily="34" charset="0"/>
                <a:cs typeface="Calibri" pitchFamily="34" charset="0"/>
              </a:rPr>
              <a:t> </a:t>
            </a:r>
            <a:r>
              <a:rPr lang="en-US" sz="2400" b="1" dirty="0" err="1">
                <a:latin typeface="Calibri" pitchFamily="34" charset="0"/>
                <a:ea typeface="Tahoma" pitchFamily="34" charset="0"/>
                <a:cs typeface="Calibri" pitchFamily="34" charset="0"/>
              </a:rPr>
              <a:t>học</a:t>
            </a:r>
            <a:r>
              <a:rPr lang="en-US" sz="2400" b="1" dirty="0">
                <a:latin typeface="Calibri" pitchFamily="34" charset="0"/>
                <a:ea typeface="Tahoma" pitchFamily="34" charset="0"/>
                <a:cs typeface="Calibri" pitchFamily="34" charset="0"/>
              </a:rPr>
              <a:t> </a:t>
            </a:r>
          </a:p>
        </p:txBody>
      </p:sp>
      <p:sp>
        <p:nvSpPr>
          <p:cNvPr id="7189" name="Text Box 41"/>
          <p:cNvSpPr txBox="1">
            <a:spLocks noChangeArrowheads="1"/>
          </p:cNvSpPr>
          <p:nvPr/>
        </p:nvSpPr>
        <p:spPr bwMode="gray">
          <a:xfrm>
            <a:off x="1274826" y="3358242"/>
            <a:ext cx="2650067" cy="584775"/>
          </a:xfrm>
          <a:prstGeom prst="rect">
            <a:avLst/>
          </a:prstGeom>
          <a:noFill/>
          <a:ln>
            <a:noFill/>
          </a:ln>
          <a:effectLst>
            <a:outerShdw dist="28398" dir="1593903" algn="ctr" rotWithShape="0">
              <a:srgbClr val="1C1C1C"/>
            </a:outerShdw>
          </a:effectLst>
          <a:extLst>
            <a:ext uri="{909E8E84-426E-40DD-AFC4-6F175D3DCCD1}">
              <a14:hiddenFill xmlns:a14="http://schemas.microsoft.com/office/drawing/2010/main">
                <a:gradFill rotWithShape="1">
                  <a:gsLst>
                    <a:gs pos="0">
                      <a:schemeClr val="accent2"/>
                    </a:gs>
                    <a:gs pos="100000">
                      <a:srgbClr val="B1ADDF"/>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Lst>
        </p:spPr>
        <p:txBody>
          <a:bodyPr>
            <a:spAutoFit/>
          </a:bodyPr>
          <a:lstStyle>
            <a:lvl1pPr>
              <a:defRPr sz="2800" b="1">
                <a:solidFill>
                  <a:srgbClr val="000000"/>
                </a:solidFill>
                <a:latin typeface="Arial" charset="0"/>
                <a:cs typeface="Arial" charset="0"/>
              </a:defRPr>
            </a:lvl1pPr>
            <a:lvl2pPr>
              <a:defRPr sz="2800">
                <a:solidFill>
                  <a:srgbClr val="000000"/>
                </a:solidFill>
                <a:latin typeface="Arial" charset="0"/>
                <a:cs typeface="Arial" charset="0"/>
              </a:defRPr>
            </a:lvl2pPr>
            <a:lvl3pPr>
              <a:defRPr sz="2400">
                <a:solidFill>
                  <a:srgbClr val="000000"/>
                </a:solidFill>
                <a:latin typeface="Arial" charset="0"/>
                <a:cs typeface="Arial" charset="0"/>
              </a:defRPr>
            </a:lvl3pPr>
            <a:lvl4pPr>
              <a:defRPr sz="2000">
                <a:solidFill>
                  <a:srgbClr val="000000"/>
                </a:solidFill>
                <a:latin typeface="Arial" charset="0"/>
                <a:cs typeface="Arial" charset="0"/>
              </a:defRPr>
            </a:lvl4pPr>
            <a:lvl5pPr>
              <a:defRPr sz="2000">
                <a:solidFill>
                  <a:srgbClr val="000000"/>
                </a:solidFill>
                <a:latin typeface="Arial" charset="0"/>
                <a:cs typeface="Arial" charset="0"/>
              </a:defRPr>
            </a:lvl5pPr>
            <a:lvl6pPr eaLnBrk="0" hangingPunct="0">
              <a:defRPr sz="2000">
                <a:solidFill>
                  <a:srgbClr val="000000"/>
                </a:solidFill>
                <a:latin typeface="Arial" charset="0"/>
                <a:cs typeface="Arial" charset="0"/>
              </a:defRPr>
            </a:lvl6pPr>
            <a:lvl7pPr eaLnBrk="0" hangingPunct="0">
              <a:defRPr sz="2000">
                <a:solidFill>
                  <a:srgbClr val="000000"/>
                </a:solidFill>
                <a:latin typeface="Arial" charset="0"/>
                <a:cs typeface="Arial" charset="0"/>
              </a:defRPr>
            </a:lvl7pPr>
            <a:lvl8pPr eaLnBrk="0" hangingPunct="0">
              <a:defRPr sz="2000">
                <a:solidFill>
                  <a:srgbClr val="000000"/>
                </a:solidFill>
                <a:latin typeface="Arial" charset="0"/>
                <a:cs typeface="Arial" charset="0"/>
              </a:defRPr>
            </a:lvl8pPr>
            <a:lvl9pPr eaLnBrk="0" hangingPunct="0">
              <a:defRPr sz="2000">
                <a:solidFill>
                  <a:srgbClr val="000000"/>
                </a:solidFill>
                <a:latin typeface="Arial" charset="0"/>
                <a:cs typeface="Arial" charset="0"/>
              </a:defRPr>
            </a:lvl9pPr>
          </a:lstStyle>
          <a:p>
            <a:pPr algn="ctr" eaLnBrk="1" hangingPunct="1">
              <a:spcBef>
                <a:spcPct val="50000"/>
              </a:spcBef>
            </a:pPr>
            <a:r>
              <a:rPr lang="en-US" altLang="en-US" sz="3200" dirty="0" err="1">
                <a:solidFill>
                  <a:srgbClr val="F8F8F8"/>
                </a:solidFill>
                <a:latin typeface="Calibri" pitchFamily="34" charset="0"/>
                <a:cs typeface="Calibri" pitchFamily="34" charset="0"/>
              </a:rPr>
              <a:t>Thiết</a:t>
            </a:r>
            <a:r>
              <a:rPr lang="en-US" altLang="en-US" sz="3200" dirty="0">
                <a:solidFill>
                  <a:srgbClr val="F8F8F8"/>
                </a:solidFill>
                <a:latin typeface="Calibri" pitchFamily="34" charset="0"/>
                <a:cs typeface="Calibri" pitchFamily="34" charset="0"/>
              </a:rPr>
              <a:t> </a:t>
            </a:r>
            <a:r>
              <a:rPr lang="en-US" altLang="en-US" sz="3200" dirty="0" err="1">
                <a:solidFill>
                  <a:srgbClr val="F8F8F8"/>
                </a:solidFill>
                <a:latin typeface="Calibri" pitchFamily="34" charset="0"/>
                <a:cs typeface="Calibri" pitchFamily="34" charset="0"/>
              </a:rPr>
              <a:t>kế</a:t>
            </a:r>
            <a:r>
              <a:rPr lang="en-US" altLang="en-US" sz="3200" dirty="0">
                <a:solidFill>
                  <a:srgbClr val="F8F8F8"/>
                </a:solidFill>
                <a:latin typeface="Calibri" pitchFamily="34" charset="0"/>
                <a:cs typeface="Calibri" pitchFamily="34" charset="0"/>
              </a:rPr>
              <a:t> </a:t>
            </a:r>
            <a:endParaRPr lang="en-US" altLang="en-US" sz="3200" i="0" dirty="0">
              <a:solidFill>
                <a:srgbClr val="F8F8F8"/>
              </a:solidFill>
              <a:latin typeface="Calibri" pitchFamily="34" charset="0"/>
              <a:cs typeface="Calibri" pitchFamily="34" charset="0"/>
            </a:endParaRPr>
          </a:p>
        </p:txBody>
      </p:sp>
      <p:grpSp>
        <p:nvGrpSpPr>
          <p:cNvPr id="7190" name="Group 42"/>
          <p:cNvGrpSpPr>
            <a:grpSpLocks/>
          </p:cNvGrpSpPr>
          <p:nvPr/>
        </p:nvGrpSpPr>
        <p:grpSpPr bwMode="auto">
          <a:xfrm>
            <a:off x="3673152" y="2081753"/>
            <a:ext cx="452967" cy="339725"/>
            <a:chOff x="2928" y="2208"/>
            <a:chExt cx="262" cy="262"/>
          </a:xfrm>
        </p:grpSpPr>
        <p:sp>
          <p:nvSpPr>
            <p:cNvPr id="336939" name="Oval 43">
              <a:extLst>
                <a:ext uri="{FF2B5EF4-FFF2-40B4-BE49-F238E27FC236}">
                  <a16:creationId xmlns:a16="http://schemas.microsoft.com/office/drawing/2014/main" xmlns="" id="{F0E586D1-04CC-4666-A869-DC1C561770BF}"/>
                </a:ext>
              </a:extLst>
            </p:cNvPr>
            <p:cNvSpPr>
              <a:spLocks noChangeArrowheads="1"/>
            </p:cNvSpPr>
            <p:nvPr/>
          </p:nvSpPr>
          <p:spPr bwMode="gray">
            <a:xfrm>
              <a:off x="2928" y="2208"/>
              <a:ext cx="262" cy="262"/>
            </a:xfrm>
            <a:prstGeom prst="ellipse">
              <a:avLst/>
            </a:prstGeom>
            <a:gradFill rotWithShape="1">
              <a:gsLst>
                <a:gs pos="0">
                  <a:schemeClr val="tx2">
                    <a:gamma/>
                    <a:tint val="28627"/>
                    <a:invGamma/>
                  </a:schemeClr>
                </a:gs>
                <a:gs pos="100000">
                  <a:schemeClr val="tx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pPr algn="ctr" eaLnBrk="1" hangingPunct="1">
                <a:defRPr/>
              </a:pPr>
              <a:endParaRPr lang="en-US"/>
            </a:p>
          </p:txBody>
        </p:sp>
        <p:sp>
          <p:nvSpPr>
            <p:cNvPr id="336940" name="Oval 44">
              <a:extLst>
                <a:ext uri="{FF2B5EF4-FFF2-40B4-BE49-F238E27FC236}">
                  <a16:creationId xmlns:a16="http://schemas.microsoft.com/office/drawing/2014/main" xmlns="" id="{7EAF28AE-F603-4C16-B6AC-1B064AAFFCED}"/>
                </a:ext>
              </a:extLst>
            </p:cNvPr>
            <p:cNvSpPr>
              <a:spLocks noChangeArrowheads="1"/>
            </p:cNvSpPr>
            <p:nvPr/>
          </p:nvSpPr>
          <p:spPr bwMode="gray">
            <a:xfrm>
              <a:off x="2949" y="2230"/>
              <a:ext cx="218" cy="218"/>
            </a:xfrm>
            <a:prstGeom prst="ellipse">
              <a:avLst/>
            </a:prstGeom>
            <a:gradFill rotWithShape="1">
              <a:gsLst>
                <a:gs pos="0">
                  <a:schemeClr val="tx2"/>
                </a:gs>
                <a:gs pos="100000">
                  <a:schemeClr val="tx2">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algn="ctr" eaLnBrk="1" hangingPunct="1">
                <a:defRPr/>
              </a:pPr>
              <a:endParaRPr lang="en-US"/>
            </a:p>
          </p:txBody>
        </p:sp>
      </p:grpSp>
      <p:grpSp>
        <p:nvGrpSpPr>
          <p:cNvPr id="7191" name="Group 45"/>
          <p:cNvGrpSpPr>
            <a:grpSpLocks/>
          </p:cNvGrpSpPr>
          <p:nvPr/>
        </p:nvGrpSpPr>
        <p:grpSpPr bwMode="auto">
          <a:xfrm>
            <a:off x="4328045" y="2960858"/>
            <a:ext cx="452967" cy="339725"/>
            <a:chOff x="2928" y="2208"/>
            <a:chExt cx="262" cy="262"/>
          </a:xfrm>
        </p:grpSpPr>
        <p:sp>
          <p:nvSpPr>
            <p:cNvPr id="336942" name="Oval 46">
              <a:extLst>
                <a:ext uri="{FF2B5EF4-FFF2-40B4-BE49-F238E27FC236}">
                  <a16:creationId xmlns:a16="http://schemas.microsoft.com/office/drawing/2014/main" xmlns="" id="{A38F4914-61FC-43A6-A0A7-C58B6736768D}"/>
                </a:ext>
              </a:extLst>
            </p:cNvPr>
            <p:cNvSpPr>
              <a:spLocks noChangeArrowheads="1"/>
            </p:cNvSpPr>
            <p:nvPr/>
          </p:nvSpPr>
          <p:spPr bwMode="gray">
            <a:xfrm>
              <a:off x="2928" y="2208"/>
              <a:ext cx="262" cy="262"/>
            </a:xfrm>
            <a:prstGeom prst="ellipse">
              <a:avLst/>
            </a:prstGeom>
            <a:gradFill rotWithShape="1">
              <a:gsLst>
                <a:gs pos="0">
                  <a:schemeClr val="tx2">
                    <a:gamma/>
                    <a:tint val="28627"/>
                    <a:invGamma/>
                  </a:schemeClr>
                </a:gs>
                <a:gs pos="100000">
                  <a:schemeClr val="tx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pPr algn="ctr" eaLnBrk="1" hangingPunct="1">
                <a:defRPr/>
              </a:pPr>
              <a:endParaRPr lang="en-US"/>
            </a:p>
          </p:txBody>
        </p:sp>
        <p:sp>
          <p:nvSpPr>
            <p:cNvPr id="336943" name="Oval 47">
              <a:extLst>
                <a:ext uri="{FF2B5EF4-FFF2-40B4-BE49-F238E27FC236}">
                  <a16:creationId xmlns:a16="http://schemas.microsoft.com/office/drawing/2014/main" xmlns="" id="{4441342F-578B-443C-8598-40B4A57733F3}"/>
                </a:ext>
              </a:extLst>
            </p:cNvPr>
            <p:cNvSpPr>
              <a:spLocks noChangeArrowheads="1"/>
            </p:cNvSpPr>
            <p:nvPr/>
          </p:nvSpPr>
          <p:spPr bwMode="gray">
            <a:xfrm>
              <a:off x="2949" y="2230"/>
              <a:ext cx="218" cy="218"/>
            </a:xfrm>
            <a:prstGeom prst="ellipse">
              <a:avLst/>
            </a:prstGeom>
            <a:gradFill rotWithShape="1">
              <a:gsLst>
                <a:gs pos="0">
                  <a:schemeClr val="tx2"/>
                </a:gs>
                <a:gs pos="100000">
                  <a:schemeClr val="tx2">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algn="ctr" eaLnBrk="1" hangingPunct="1">
                <a:defRPr/>
              </a:pPr>
              <a:endParaRPr lang="en-US"/>
            </a:p>
          </p:txBody>
        </p:sp>
      </p:grpSp>
      <p:grpSp>
        <p:nvGrpSpPr>
          <p:cNvPr id="7192" name="Group 48"/>
          <p:cNvGrpSpPr>
            <a:grpSpLocks/>
          </p:cNvGrpSpPr>
          <p:nvPr/>
        </p:nvGrpSpPr>
        <p:grpSpPr bwMode="auto">
          <a:xfrm>
            <a:off x="4110872" y="4097775"/>
            <a:ext cx="452967" cy="339725"/>
            <a:chOff x="2928" y="2208"/>
            <a:chExt cx="262" cy="262"/>
          </a:xfrm>
        </p:grpSpPr>
        <p:sp>
          <p:nvSpPr>
            <p:cNvPr id="336945" name="Oval 49">
              <a:extLst>
                <a:ext uri="{FF2B5EF4-FFF2-40B4-BE49-F238E27FC236}">
                  <a16:creationId xmlns:a16="http://schemas.microsoft.com/office/drawing/2014/main" xmlns="" id="{F15509B2-BEDA-4AAB-97E3-F4A1F58DD5D4}"/>
                </a:ext>
              </a:extLst>
            </p:cNvPr>
            <p:cNvSpPr>
              <a:spLocks noChangeArrowheads="1"/>
            </p:cNvSpPr>
            <p:nvPr/>
          </p:nvSpPr>
          <p:spPr bwMode="gray">
            <a:xfrm>
              <a:off x="2928" y="2208"/>
              <a:ext cx="262" cy="262"/>
            </a:xfrm>
            <a:prstGeom prst="ellipse">
              <a:avLst/>
            </a:prstGeom>
            <a:gradFill rotWithShape="1">
              <a:gsLst>
                <a:gs pos="0">
                  <a:schemeClr val="tx2">
                    <a:gamma/>
                    <a:tint val="28627"/>
                    <a:invGamma/>
                  </a:schemeClr>
                </a:gs>
                <a:gs pos="100000">
                  <a:schemeClr val="tx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pPr algn="ctr" eaLnBrk="1" hangingPunct="1">
                <a:defRPr/>
              </a:pPr>
              <a:endParaRPr lang="en-US"/>
            </a:p>
          </p:txBody>
        </p:sp>
        <p:sp>
          <p:nvSpPr>
            <p:cNvPr id="336946" name="Oval 50">
              <a:extLst>
                <a:ext uri="{FF2B5EF4-FFF2-40B4-BE49-F238E27FC236}">
                  <a16:creationId xmlns:a16="http://schemas.microsoft.com/office/drawing/2014/main" xmlns="" id="{75CF50ED-7194-4E04-9DF6-EE61D2209D36}"/>
                </a:ext>
              </a:extLst>
            </p:cNvPr>
            <p:cNvSpPr>
              <a:spLocks noChangeArrowheads="1"/>
            </p:cNvSpPr>
            <p:nvPr/>
          </p:nvSpPr>
          <p:spPr bwMode="gray">
            <a:xfrm>
              <a:off x="2949" y="2230"/>
              <a:ext cx="218" cy="218"/>
            </a:xfrm>
            <a:prstGeom prst="ellipse">
              <a:avLst/>
            </a:prstGeom>
            <a:gradFill rotWithShape="1">
              <a:gsLst>
                <a:gs pos="0">
                  <a:schemeClr val="tx2"/>
                </a:gs>
                <a:gs pos="100000">
                  <a:schemeClr val="tx2">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algn="ctr" eaLnBrk="1" hangingPunct="1">
                <a:defRPr/>
              </a:pPr>
              <a:endParaRPr lang="en-US"/>
            </a:p>
          </p:txBody>
        </p:sp>
      </p:grpSp>
      <p:grpSp>
        <p:nvGrpSpPr>
          <p:cNvPr id="7193" name="Group 51"/>
          <p:cNvGrpSpPr>
            <a:grpSpLocks/>
          </p:cNvGrpSpPr>
          <p:nvPr/>
        </p:nvGrpSpPr>
        <p:grpSpPr bwMode="auto">
          <a:xfrm>
            <a:off x="3067042" y="5031629"/>
            <a:ext cx="452967" cy="339725"/>
            <a:chOff x="2928" y="2208"/>
            <a:chExt cx="262" cy="262"/>
          </a:xfrm>
        </p:grpSpPr>
        <p:sp>
          <p:nvSpPr>
            <p:cNvPr id="336948" name="Oval 52">
              <a:extLst>
                <a:ext uri="{FF2B5EF4-FFF2-40B4-BE49-F238E27FC236}">
                  <a16:creationId xmlns:a16="http://schemas.microsoft.com/office/drawing/2014/main" xmlns="" id="{1AD931E6-DCE9-4EBE-BE9A-709AE36C47B1}"/>
                </a:ext>
              </a:extLst>
            </p:cNvPr>
            <p:cNvSpPr>
              <a:spLocks noChangeArrowheads="1"/>
            </p:cNvSpPr>
            <p:nvPr/>
          </p:nvSpPr>
          <p:spPr bwMode="gray">
            <a:xfrm>
              <a:off x="2928" y="2208"/>
              <a:ext cx="262" cy="262"/>
            </a:xfrm>
            <a:prstGeom prst="ellipse">
              <a:avLst/>
            </a:prstGeom>
            <a:gradFill rotWithShape="1">
              <a:gsLst>
                <a:gs pos="0">
                  <a:schemeClr val="tx2">
                    <a:gamma/>
                    <a:tint val="28627"/>
                    <a:invGamma/>
                  </a:schemeClr>
                </a:gs>
                <a:gs pos="100000">
                  <a:schemeClr val="tx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pPr algn="ctr" eaLnBrk="1" hangingPunct="1">
                <a:defRPr/>
              </a:pPr>
              <a:endParaRPr lang="en-US"/>
            </a:p>
          </p:txBody>
        </p:sp>
        <p:sp>
          <p:nvSpPr>
            <p:cNvPr id="336949" name="Oval 53">
              <a:extLst>
                <a:ext uri="{FF2B5EF4-FFF2-40B4-BE49-F238E27FC236}">
                  <a16:creationId xmlns:a16="http://schemas.microsoft.com/office/drawing/2014/main" xmlns="" id="{9E616395-6BBB-4021-94FA-97A0E849F962}"/>
                </a:ext>
              </a:extLst>
            </p:cNvPr>
            <p:cNvSpPr>
              <a:spLocks noChangeArrowheads="1"/>
            </p:cNvSpPr>
            <p:nvPr/>
          </p:nvSpPr>
          <p:spPr bwMode="gray">
            <a:xfrm>
              <a:off x="2949" y="2230"/>
              <a:ext cx="218" cy="218"/>
            </a:xfrm>
            <a:prstGeom prst="ellipse">
              <a:avLst/>
            </a:prstGeom>
            <a:gradFill rotWithShape="1">
              <a:gsLst>
                <a:gs pos="0">
                  <a:schemeClr val="tx2"/>
                </a:gs>
                <a:gs pos="100000">
                  <a:schemeClr val="tx2">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algn="ctr" eaLnBrk="1" hangingPunct="1">
                <a:defRPr/>
              </a:pPr>
              <a:endParaRPr lang="en-US"/>
            </a:p>
          </p:txBody>
        </p:sp>
      </p:grpSp>
      <p:grpSp>
        <p:nvGrpSpPr>
          <p:cNvPr id="7194" name="Group 54"/>
          <p:cNvGrpSpPr>
            <a:grpSpLocks/>
          </p:cNvGrpSpPr>
          <p:nvPr/>
        </p:nvGrpSpPr>
        <p:grpSpPr bwMode="auto">
          <a:xfrm>
            <a:off x="7457017" y="1552224"/>
            <a:ext cx="241300" cy="180975"/>
            <a:chOff x="2928" y="2208"/>
            <a:chExt cx="262" cy="262"/>
          </a:xfrm>
        </p:grpSpPr>
        <p:sp>
          <p:nvSpPr>
            <p:cNvPr id="336951" name="Oval 55">
              <a:extLst>
                <a:ext uri="{FF2B5EF4-FFF2-40B4-BE49-F238E27FC236}">
                  <a16:creationId xmlns:a16="http://schemas.microsoft.com/office/drawing/2014/main" xmlns="" id="{912A7953-F977-4BFD-8076-50B1BF47CA79}"/>
                </a:ext>
              </a:extLst>
            </p:cNvPr>
            <p:cNvSpPr>
              <a:spLocks noChangeArrowheads="1"/>
            </p:cNvSpPr>
            <p:nvPr/>
          </p:nvSpPr>
          <p:spPr bwMode="gray">
            <a:xfrm>
              <a:off x="2928" y="2208"/>
              <a:ext cx="262" cy="262"/>
            </a:xfrm>
            <a:prstGeom prst="ellipse">
              <a:avLst/>
            </a:prstGeom>
            <a:gradFill rotWithShape="1">
              <a:gsLst>
                <a:gs pos="0">
                  <a:schemeClr val="tx2">
                    <a:gamma/>
                    <a:tint val="28627"/>
                    <a:invGamma/>
                  </a:schemeClr>
                </a:gs>
                <a:gs pos="100000">
                  <a:schemeClr val="tx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pPr algn="ctr" eaLnBrk="1" hangingPunct="1">
                <a:defRPr/>
              </a:pPr>
              <a:endParaRPr lang="en-US"/>
            </a:p>
          </p:txBody>
        </p:sp>
        <p:sp>
          <p:nvSpPr>
            <p:cNvPr id="336952" name="Oval 56">
              <a:extLst>
                <a:ext uri="{FF2B5EF4-FFF2-40B4-BE49-F238E27FC236}">
                  <a16:creationId xmlns:a16="http://schemas.microsoft.com/office/drawing/2014/main" xmlns="" id="{11B8F1FB-F670-459F-8C29-2F90B88A77D6}"/>
                </a:ext>
              </a:extLst>
            </p:cNvPr>
            <p:cNvSpPr>
              <a:spLocks noChangeArrowheads="1"/>
            </p:cNvSpPr>
            <p:nvPr/>
          </p:nvSpPr>
          <p:spPr bwMode="gray">
            <a:xfrm>
              <a:off x="2949" y="2231"/>
              <a:ext cx="218" cy="216"/>
            </a:xfrm>
            <a:prstGeom prst="ellipse">
              <a:avLst/>
            </a:prstGeom>
            <a:gradFill rotWithShape="1">
              <a:gsLst>
                <a:gs pos="0">
                  <a:schemeClr val="tx2"/>
                </a:gs>
                <a:gs pos="100000">
                  <a:schemeClr val="tx2">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algn="ctr" eaLnBrk="1" hangingPunct="1">
                <a:defRPr/>
              </a:pPr>
              <a:endParaRPr lang="en-US"/>
            </a:p>
          </p:txBody>
        </p:sp>
      </p:grpSp>
      <p:grpSp>
        <p:nvGrpSpPr>
          <p:cNvPr id="7195" name="Group 57"/>
          <p:cNvGrpSpPr>
            <a:grpSpLocks/>
          </p:cNvGrpSpPr>
          <p:nvPr/>
        </p:nvGrpSpPr>
        <p:grpSpPr bwMode="auto">
          <a:xfrm>
            <a:off x="7497541" y="3523516"/>
            <a:ext cx="241300" cy="180975"/>
            <a:chOff x="2928" y="2208"/>
            <a:chExt cx="262" cy="262"/>
          </a:xfrm>
        </p:grpSpPr>
        <p:sp>
          <p:nvSpPr>
            <p:cNvPr id="336954" name="Oval 58">
              <a:extLst>
                <a:ext uri="{FF2B5EF4-FFF2-40B4-BE49-F238E27FC236}">
                  <a16:creationId xmlns:a16="http://schemas.microsoft.com/office/drawing/2014/main" xmlns="" id="{D3977D84-AE26-4E37-BB19-D5E5EADA390A}"/>
                </a:ext>
              </a:extLst>
            </p:cNvPr>
            <p:cNvSpPr>
              <a:spLocks noChangeArrowheads="1"/>
            </p:cNvSpPr>
            <p:nvPr/>
          </p:nvSpPr>
          <p:spPr bwMode="gray">
            <a:xfrm>
              <a:off x="2928" y="2208"/>
              <a:ext cx="262" cy="262"/>
            </a:xfrm>
            <a:prstGeom prst="ellipse">
              <a:avLst/>
            </a:prstGeom>
            <a:gradFill rotWithShape="1">
              <a:gsLst>
                <a:gs pos="0">
                  <a:schemeClr val="tx2">
                    <a:gamma/>
                    <a:tint val="28627"/>
                    <a:invGamma/>
                  </a:schemeClr>
                </a:gs>
                <a:gs pos="100000">
                  <a:schemeClr val="tx2"/>
                </a:gs>
              </a:gsLst>
              <a:lin ang="2700000" scaled="1"/>
            </a:gradFill>
            <a:ln w="12700">
              <a:solidFill>
                <a:srgbClr val="F8F8F8"/>
              </a:solidFill>
              <a:round/>
              <a:headEnd/>
              <a:tailEnd/>
            </a:ln>
            <a:effectLst>
              <a:outerShdw dist="35921" dir="2700000" algn="ctr" rotWithShape="0">
                <a:srgbClr val="1C1C1C">
                  <a:alpha val="50000"/>
                </a:srgbClr>
              </a:outerShdw>
            </a:effectLst>
          </p:spPr>
          <p:txBody>
            <a:bodyPr wrap="none" anchor="ctr"/>
            <a:lstStyle/>
            <a:p>
              <a:pPr algn="ctr" eaLnBrk="1" hangingPunct="1">
                <a:defRPr/>
              </a:pPr>
              <a:endParaRPr lang="en-US"/>
            </a:p>
          </p:txBody>
        </p:sp>
        <p:sp>
          <p:nvSpPr>
            <p:cNvPr id="336955" name="Oval 59">
              <a:extLst>
                <a:ext uri="{FF2B5EF4-FFF2-40B4-BE49-F238E27FC236}">
                  <a16:creationId xmlns:a16="http://schemas.microsoft.com/office/drawing/2014/main" xmlns="" id="{8B38782F-E2D0-4CF7-8B9C-2DC51AE587ED}"/>
                </a:ext>
              </a:extLst>
            </p:cNvPr>
            <p:cNvSpPr>
              <a:spLocks noChangeArrowheads="1"/>
            </p:cNvSpPr>
            <p:nvPr/>
          </p:nvSpPr>
          <p:spPr bwMode="gray">
            <a:xfrm>
              <a:off x="2949" y="2231"/>
              <a:ext cx="218" cy="216"/>
            </a:xfrm>
            <a:prstGeom prst="ellipse">
              <a:avLst/>
            </a:prstGeom>
            <a:gradFill rotWithShape="1">
              <a:gsLst>
                <a:gs pos="0">
                  <a:schemeClr val="tx2"/>
                </a:gs>
                <a:gs pos="100000">
                  <a:schemeClr val="tx2">
                    <a:gamma/>
                    <a:tint val="63529"/>
                    <a:invGamma/>
                  </a:schemeClr>
                </a:gs>
              </a:gsLst>
              <a:lin ang="2700000" scaled="1"/>
            </a:gradFill>
            <a:ln>
              <a:noFill/>
            </a:ln>
            <a:effectLst/>
            <a:extLst>
              <a:ext uri="{91240B29-F687-4F45-9708-019B960494DF}">
                <a14:hiddenLine xmlns:a14="http://schemas.microsoft.com/office/drawing/2010/main" w="12700">
                  <a:solidFill>
                    <a:srgbClr val="DDDDDD"/>
                  </a:solidFill>
                  <a:round/>
                  <a:headEnd/>
                  <a:tailEnd/>
                </a14:hiddenLine>
              </a:ext>
              <a:ext uri="{AF507438-7753-43E0-B8FC-AC1667EBCBE1}">
                <a14:hiddenEffects xmlns:a14="http://schemas.microsoft.com/office/drawing/2010/main">
                  <a:effectLst>
                    <a:outerShdw dist="17961" dir="2700000" algn="ctr" rotWithShape="0">
                      <a:srgbClr val="000000">
                        <a:alpha val="50000"/>
                      </a:srgbClr>
                    </a:outerShdw>
                  </a:effectLst>
                </a14:hiddenEffects>
              </a:ext>
            </a:extLst>
          </p:spPr>
          <p:txBody>
            <a:bodyPr wrap="none" anchor="ctr"/>
            <a:lstStyle/>
            <a:p>
              <a:pPr algn="ctr" eaLnBrk="1" hangingPunct="1">
                <a:defRPr/>
              </a:pPr>
              <a:endParaRPr lang="en-US"/>
            </a:p>
          </p:txBody>
        </p:sp>
      </p:grpSp>
      <p:sp>
        <p:nvSpPr>
          <p:cNvPr id="48" name="Rectangle 46"/>
          <p:cNvSpPr>
            <a:spLocks noChangeArrowheads="1"/>
          </p:cNvSpPr>
          <p:nvPr/>
        </p:nvSpPr>
        <p:spPr bwMode="auto">
          <a:xfrm>
            <a:off x="7823200" y="1909706"/>
            <a:ext cx="4104341" cy="646331"/>
          </a:xfrm>
          <a:prstGeom prst="rect">
            <a:avLst/>
          </a:prstGeom>
          <a:noFill/>
          <a:ln w="9525">
            <a:noFill/>
            <a:miter lim="800000"/>
            <a:headEnd/>
            <a:tailEnd/>
          </a:ln>
        </p:spPr>
        <p:txBody>
          <a:bodyPr wrap="square" anchor="ctr">
            <a:spAutoFit/>
          </a:bodyPr>
          <a:lstStyle/>
          <a:p>
            <a:r>
              <a:rPr lang="en-US" b="1" dirty="0">
                <a:latin typeface="Arial" pitchFamily="34" charset="0"/>
                <a:ea typeface="Tahoma" panose="020B0604030504040204" pitchFamily="34" charset="0"/>
                <a:cs typeface="Arial" pitchFamily="34" charset="0"/>
              </a:rPr>
              <a:t>12 </a:t>
            </a:r>
            <a:r>
              <a:rPr lang="en-US" b="1" dirty="0" err="1">
                <a:latin typeface="Arial" pitchFamily="34" charset="0"/>
                <a:ea typeface="Tahoma" panose="020B0604030504040204" pitchFamily="34" charset="0"/>
                <a:cs typeface="Arial" pitchFamily="34" charset="0"/>
              </a:rPr>
              <a:t>bài</a:t>
            </a:r>
            <a:r>
              <a:rPr lang="en-US" b="1" dirty="0">
                <a:latin typeface="Arial" pitchFamily="34" charset="0"/>
                <a:ea typeface="Tahoma" panose="020B0604030504040204" pitchFamily="34" charset="0"/>
                <a:cs typeface="Arial" pitchFamily="34" charset="0"/>
              </a:rPr>
              <a:t> </a:t>
            </a:r>
            <a:r>
              <a:rPr lang="en-US" b="1" dirty="0" err="1">
                <a:latin typeface="Arial" pitchFamily="34" charset="0"/>
                <a:ea typeface="Tahoma" panose="020B0604030504040204" pitchFamily="34" charset="0"/>
                <a:cs typeface="Arial" pitchFamily="34" charset="0"/>
              </a:rPr>
              <a:t>tương</a:t>
            </a:r>
            <a:r>
              <a:rPr lang="en-US" b="1" dirty="0">
                <a:latin typeface="Arial" pitchFamily="34" charset="0"/>
                <a:ea typeface="Tahoma" panose="020B0604030504040204" pitchFamily="34" charset="0"/>
                <a:cs typeface="Arial" pitchFamily="34" charset="0"/>
              </a:rPr>
              <a:t> </a:t>
            </a:r>
            <a:r>
              <a:rPr lang="en-US" b="1" dirty="0" err="1">
                <a:latin typeface="Arial" pitchFamily="34" charset="0"/>
                <a:ea typeface="Tahoma" panose="020B0604030504040204" pitchFamily="34" charset="0"/>
                <a:cs typeface="Arial" pitchFamily="34" charset="0"/>
              </a:rPr>
              <a:t>ứng</a:t>
            </a:r>
            <a:r>
              <a:rPr lang="en-US" b="1" dirty="0">
                <a:latin typeface="Arial" pitchFamily="34" charset="0"/>
                <a:ea typeface="Tahoma" panose="020B0604030504040204" pitchFamily="34" charset="0"/>
                <a:cs typeface="Arial" pitchFamily="34" charset="0"/>
              </a:rPr>
              <a:t> </a:t>
            </a:r>
            <a:r>
              <a:rPr lang="en-US" b="1" dirty="0" err="1">
                <a:latin typeface="Arial" pitchFamily="34" charset="0"/>
                <a:ea typeface="Tahoma" panose="020B0604030504040204" pitchFamily="34" charset="0"/>
                <a:cs typeface="Arial" pitchFamily="34" charset="0"/>
              </a:rPr>
              <a:t>với</a:t>
            </a:r>
            <a:r>
              <a:rPr lang="en-US" b="1" dirty="0">
                <a:latin typeface="Arial" pitchFamily="34" charset="0"/>
                <a:ea typeface="Tahoma" panose="020B0604030504040204" pitchFamily="34" charset="0"/>
                <a:cs typeface="Arial" pitchFamily="34" charset="0"/>
              </a:rPr>
              <a:t> 12 </a:t>
            </a:r>
            <a:r>
              <a:rPr lang="en-US" b="1" dirty="0" err="1">
                <a:latin typeface="Arial" pitchFamily="34" charset="0"/>
                <a:ea typeface="Tahoma" panose="020B0604030504040204" pitchFamily="34" charset="0"/>
                <a:cs typeface="Arial" pitchFamily="34" charset="0"/>
              </a:rPr>
              <a:t>bài</a:t>
            </a:r>
            <a:r>
              <a:rPr lang="en-US" b="1" dirty="0">
                <a:latin typeface="Arial" pitchFamily="34" charset="0"/>
                <a:ea typeface="Tahoma" panose="020B0604030504040204" pitchFamily="34" charset="0"/>
                <a:cs typeface="Arial" pitchFamily="34" charset="0"/>
              </a:rPr>
              <a:t> </a:t>
            </a:r>
            <a:r>
              <a:rPr lang="en-US" b="1" dirty="0" err="1">
                <a:latin typeface="Arial" pitchFamily="34" charset="0"/>
                <a:ea typeface="Tahoma" panose="020B0604030504040204" pitchFamily="34" charset="0"/>
                <a:cs typeface="Arial" pitchFamily="34" charset="0"/>
              </a:rPr>
              <a:t>trong</a:t>
            </a:r>
            <a:r>
              <a:rPr lang="en-US" b="1" dirty="0">
                <a:latin typeface="Arial" pitchFamily="34" charset="0"/>
                <a:ea typeface="Tahoma" panose="020B0604030504040204" pitchFamily="34" charset="0"/>
                <a:cs typeface="Arial" pitchFamily="34" charset="0"/>
              </a:rPr>
              <a:t> </a:t>
            </a:r>
            <a:r>
              <a:rPr lang="en-US" b="1" dirty="0" err="1">
                <a:latin typeface="Arial" pitchFamily="34" charset="0"/>
                <a:ea typeface="Tahoma" panose="020B0604030504040204" pitchFamily="34" charset="0"/>
                <a:cs typeface="Arial" pitchFamily="34" charset="0"/>
              </a:rPr>
              <a:t>sách</a:t>
            </a:r>
            <a:r>
              <a:rPr lang="en-US" b="1" dirty="0">
                <a:latin typeface="Arial" pitchFamily="34" charset="0"/>
                <a:ea typeface="Tahoma" panose="020B0604030504040204" pitchFamily="34" charset="0"/>
                <a:cs typeface="Arial" pitchFamily="34" charset="0"/>
              </a:rPr>
              <a:t> </a:t>
            </a:r>
            <a:r>
              <a:rPr lang="en-US" b="1" dirty="0" err="1">
                <a:latin typeface="Arial" pitchFamily="34" charset="0"/>
                <a:ea typeface="Tahoma" panose="020B0604030504040204" pitchFamily="34" charset="0"/>
                <a:cs typeface="Arial" pitchFamily="34" charset="0"/>
              </a:rPr>
              <a:t>học</a:t>
            </a:r>
            <a:r>
              <a:rPr lang="en-US" b="1" dirty="0">
                <a:latin typeface="Arial" pitchFamily="34" charset="0"/>
                <a:ea typeface="Tahoma" panose="020B0604030504040204" pitchFamily="34" charset="0"/>
                <a:cs typeface="Arial" pitchFamily="34" charset="0"/>
              </a:rPr>
              <a:t> </a:t>
            </a:r>
            <a:r>
              <a:rPr lang="en-US" b="1" dirty="0" err="1">
                <a:latin typeface="Arial" pitchFamily="34" charset="0"/>
                <a:ea typeface="Tahoma" panose="020B0604030504040204" pitchFamily="34" charset="0"/>
                <a:cs typeface="Arial" pitchFamily="34" charset="0"/>
              </a:rPr>
              <a:t>sinh</a:t>
            </a:r>
            <a:r>
              <a:rPr lang="en-US" b="1" dirty="0">
                <a:latin typeface="Arial" pitchFamily="34" charset="0"/>
                <a:ea typeface="Tahoma" panose="020B0604030504040204" pitchFamily="34" charset="0"/>
                <a:cs typeface="Arial" pitchFamily="34" charset="0"/>
              </a:rPr>
              <a:t> </a:t>
            </a:r>
            <a:endParaRPr lang="en-US" b="1" dirty="0">
              <a:solidFill>
                <a:srgbClr val="4A4644"/>
              </a:solidFill>
              <a:latin typeface="Arial" pitchFamily="34" charset="0"/>
              <a:cs typeface="Arial" pitchFamily="34" charset="0"/>
            </a:endParaRPr>
          </a:p>
        </p:txBody>
      </p:sp>
      <p:sp>
        <p:nvSpPr>
          <p:cNvPr id="51" name="Rectangle 36"/>
          <p:cNvSpPr>
            <a:spLocks noChangeArrowheads="1"/>
          </p:cNvSpPr>
          <p:nvPr/>
        </p:nvSpPr>
        <p:spPr bwMode="black">
          <a:xfrm>
            <a:off x="4364352" y="1959813"/>
            <a:ext cx="2435130" cy="46166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B1ADDF"/>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p>
            <a:pPr marL="0" lvl="1"/>
            <a:r>
              <a:rPr lang="en-US" altLang="en-US" b="1" i="0" dirty="0">
                <a:solidFill>
                  <a:srgbClr val="080808"/>
                </a:solidFill>
                <a:cs typeface="Arial" charset="0"/>
              </a:rPr>
              <a:t> </a:t>
            </a:r>
            <a:r>
              <a:rPr lang="en-US" altLang="en-US" sz="2400" b="1" dirty="0" err="1">
                <a:latin typeface="Calibri" pitchFamily="34" charset="0"/>
                <a:ea typeface="Tahoma" pitchFamily="34" charset="0"/>
                <a:cs typeface="Calibri" pitchFamily="34" charset="0"/>
              </a:rPr>
              <a:t>Đồ</a:t>
            </a:r>
            <a:r>
              <a:rPr lang="en-US" altLang="en-US" sz="2400" b="1" dirty="0">
                <a:latin typeface="Calibri" pitchFamily="34" charset="0"/>
                <a:ea typeface="Tahoma" pitchFamily="34" charset="0"/>
                <a:cs typeface="Calibri" pitchFamily="34" charset="0"/>
              </a:rPr>
              <a:t> </a:t>
            </a:r>
            <a:r>
              <a:rPr lang="en-US" altLang="en-US" sz="2400" b="1" dirty="0" err="1">
                <a:latin typeface="Calibri" pitchFamily="34" charset="0"/>
                <a:ea typeface="Tahoma" pitchFamily="34" charset="0"/>
                <a:cs typeface="Calibri" pitchFamily="34" charset="0"/>
              </a:rPr>
              <a:t>dùng</a:t>
            </a:r>
            <a:r>
              <a:rPr lang="en-US" altLang="en-US" sz="2400" b="1" dirty="0">
                <a:latin typeface="Calibri" pitchFamily="34" charset="0"/>
                <a:ea typeface="Tahoma" pitchFamily="34" charset="0"/>
                <a:cs typeface="Calibri" pitchFamily="34" charset="0"/>
              </a:rPr>
              <a:t> </a:t>
            </a:r>
            <a:r>
              <a:rPr lang="en-US" altLang="en-US" sz="2400" b="1" dirty="0" err="1">
                <a:latin typeface="Calibri" pitchFamily="34" charset="0"/>
                <a:ea typeface="Tahoma" pitchFamily="34" charset="0"/>
                <a:cs typeface="Calibri" pitchFamily="34" charset="0"/>
              </a:rPr>
              <a:t>dạy</a:t>
            </a:r>
            <a:r>
              <a:rPr lang="en-US" altLang="en-US" sz="2400" b="1" dirty="0">
                <a:latin typeface="Calibri" pitchFamily="34" charset="0"/>
                <a:ea typeface="Tahoma" pitchFamily="34" charset="0"/>
                <a:cs typeface="Calibri" pitchFamily="34" charset="0"/>
              </a:rPr>
              <a:t> </a:t>
            </a:r>
            <a:r>
              <a:rPr lang="en-US" altLang="en-US" sz="2400" b="1" dirty="0" err="1">
                <a:latin typeface="Calibri" pitchFamily="34" charset="0"/>
                <a:ea typeface="Tahoma" pitchFamily="34" charset="0"/>
                <a:cs typeface="Calibri" pitchFamily="34" charset="0"/>
              </a:rPr>
              <a:t>học</a:t>
            </a:r>
            <a:r>
              <a:rPr lang="en-US" sz="2400" b="1" dirty="0">
                <a:latin typeface="Calibri" pitchFamily="34" charset="0"/>
                <a:ea typeface="Tahoma" pitchFamily="34" charset="0"/>
                <a:cs typeface="Calibri" pitchFamily="34" charset="0"/>
              </a:rPr>
              <a:t> </a:t>
            </a:r>
          </a:p>
        </p:txBody>
      </p:sp>
      <p:sp>
        <p:nvSpPr>
          <p:cNvPr id="52" name="Rectangle 36"/>
          <p:cNvSpPr>
            <a:spLocks noChangeArrowheads="1"/>
          </p:cNvSpPr>
          <p:nvPr/>
        </p:nvSpPr>
        <p:spPr bwMode="black">
          <a:xfrm>
            <a:off x="4835180" y="2857371"/>
            <a:ext cx="2493668" cy="46166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B1ADDF"/>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p>
            <a:pPr marL="0" lvl="1"/>
            <a:r>
              <a:rPr lang="en-US" altLang="en-US" b="1" i="0" dirty="0">
                <a:solidFill>
                  <a:srgbClr val="080808"/>
                </a:solidFill>
                <a:cs typeface="Arial" charset="0"/>
              </a:rPr>
              <a:t> </a:t>
            </a:r>
            <a:r>
              <a:rPr lang="en-US" altLang="en-US" sz="2400" b="1" dirty="0" err="1">
                <a:latin typeface="Calibri" pitchFamily="34" charset="0"/>
                <a:ea typeface="Tahoma" pitchFamily="34" charset="0"/>
                <a:cs typeface="Calibri" pitchFamily="34" charset="0"/>
              </a:rPr>
              <a:t>Thời</a:t>
            </a:r>
            <a:r>
              <a:rPr lang="en-US" altLang="en-US" sz="2400" b="1" dirty="0">
                <a:latin typeface="Calibri" pitchFamily="34" charset="0"/>
                <a:ea typeface="Tahoma" pitchFamily="34" charset="0"/>
                <a:cs typeface="Calibri" pitchFamily="34" charset="0"/>
              </a:rPr>
              <a:t> </a:t>
            </a:r>
            <a:r>
              <a:rPr lang="en-US" altLang="en-US" sz="2400" b="1" dirty="0" err="1">
                <a:latin typeface="Calibri" pitchFamily="34" charset="0"/>
                <a:ea typeface="Tahoma" pitchFamily="34" charset="0"/>
                <a:cs typeface="Calibri" pitchFamily="34" charset="0"/>
              </a:rPr>
              <a:t>lượng</a:t>
            </a:r>
            <a:r>
              <a:rPr lang="en-US" altLang="en-US" sz="2400" b="1" dirty="0">
                <a:latin typeface="Calibri" pitchFamily="34" charset="0"/>
                <a:ea typeface="Tahoma" pitchFamily="34" charset="0"/>
                <a:cs typeface="Calibri" pitchFamily="34" charset="0"/>
              </a:rPr>
              <a:t> </a:t>
            </a:r>
            <a:r>
              <a:rPr lang="en-US" altLang="en-US" sz="2400" b="1" dirty="0" err="1">
                <a:latin typeface="Calibri" pitchFamily="34" charset="0"/>
                <a:ea typeface="Tahoma" pitchFamily="34" charset="0"/>
                <a:cs typeface="Calibri" pitchFamily="34" charset="0"/>
              </a:rPr>
              <a:t>gợi</a:t>
            </a:r>
            <a:r>
              <a:rPr lang="en-US" altLang="en-US" sz="2400" b="1" dirty="0">
                <a:latin typeface="Calibri" pitchFamily="34" charset="0"/>
                <a:ea typeface="Tahoma" pitchFamily="34" charset="0"/>
                <a:cs typeface="Calibri" pitchFamily="34" charset="0"/>
              </a:rPr>
              <a:t> ý</a:t>
            </a:r>
            <a:r>
              <a:rPr lang="en-US" sz="2400" b="1" dirty="0">
                <a:latin typeface="Calibri" pitchFamily="34" charset="0"/>
                <a:ea typeface="Tahoma" pitchFamily="34" charset="0"/>
                <a:cs typeface="Calibri" pitchFamily="34" charset="0"/>
              </a:rPr>
              <a:t> </a:t>
            </a:r>
          </a:p>
        </p:txBody>
      </p:sp>
      <p:sp>
        <p:nvSpPr>
          <p:cNvPr id="53" name="Rectangle 36"/>
          <p:cNvSpPr>
            <a:spLocks noChangeArrowheads="1"/>
          </p:cNvSpPr>
          <p:nvPr/>
        </p:nvSpPr>
        <p:spPr bwMode="black">
          <a:xfrm>
            <a:off x="4673600" y="3704491"/>
            <a:ext cx="2777067" cy="830997"/>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B1ADDF"/>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a:spAutoFit/>
          </a:bodyPr>
          <a:lstStyle/>
          <a:p>
            <a:pPr marL="0" lvl="1"/>
            <a:r>
              <a:rPr lang="en-US" altLang="en-US" sz="2000" b="1" i="0" dirty="0">
                <a:solidFill>
                  <a:srgbClr val="080808"/>
                </a:solidFill>
                <a:cs typeface="Arial" charset="0"/>
              </a:rPr>
              <a:t> </a:t>
            </a:r>
            <a:r>
              <a:rPr lang="en-US" altLang="en-US" sz="2400" b="1" dirty="0" err="1">
                <a:latin typeface="Calibri" pitchFamily="34" charset="0"/>
                <a:ea typeface="Tahoma" pitchFamily="34" charset="0"/>
                <a:cs typeface="Calibri" pitchFamily="34" charset="0"/>
              </a:rPr>
              <a:t>Các</a:t>
            </a:r>
            <a:r>
              <a:rPr lang="en-US" altLang="en-US" sz="2400" b="1" dirty="0">
                <a:latin typeface="Calibri" pitchFamily="34" charset="0"/>
                <a:ea typeface="Tahoma" pitchFamily="34" charset="0"/>
                <a:cs typeface="Calibri" pitchFamily="34" charset="0"/>
              </a:rPr>
              <a:t>  </a:t>
            </a:r>
            <a:r>
              <a:rPr lang="en-US" altLang="en-US" sz="2400" b="1" dirty="0" err="1">
                <a:latin typeface="Calibri" pitchFamily="34" charset="0"/>
                <a:ea typeface="Tahoma" pitchFamily="34" charset="0"/>
                <a:cs typeface="Calibri" pitchFamily="34" charset="0"/>
              </a:rPr>
              <a:t>hoạt</a:t>
            </a:r>
            <a:r>
              <a:rPr lang="en-US" altLang="en-US" sz="2400" b="1" dirty="0">
                <a:latin typeface="Calibri" pitchFamily="34" charset="0"/>
                <a:ea typeface="Tahoma" pitchFamily="34" charset="0"/>
                <a:cs typeface="Calibri" pitchFamily="34" charset="0"/>
              </a:rPr>
              <a:t> </a:t>
            </a:r>
            <a:r>
              <a:rPr lang="en-US" altLang="en-US" sz="2400" b="1" dirty="0" err="1">
                <a:latin typeface="Calibri" pitchFamily="34" charset="0"/>
                <a:ea typeface="Tahoma" pitchFamily="34" charset="0"/>
                <a:cs typeface="Calibri" pitchFamily="34" charset="0"/>
              </a:rPr>
              <a:t>động</a:t>
            </a:r>
            <a:r>
              <a:rPr lang="en-US" altLang="en-US" sz="2400" b="1" dirty="0">
                <a:latin typeface="Calibri" pitchFamily="34" charset="0"/>
                <a:ea typeface="Tahoma" pitchFamily="34" charset="0"/>
                <a:cs typeface="Calibri" pitchFamily="34" charset="0"/>
              </a:rPr>
              <a:t> </a:t>
            </a:r>
            <a:r>
              <a:rPr lang="en-US" altLang="en-US" sz="2400" b="1" dirty="0" err="1">
                <a:latin typeface="Calibri" pitchFamily="34" charset="0"/>
                <a:ea typeface="Tahoma" pitchFamily="34" charset="0"/>
                <a:cs typeface="Calibri" pitchFamily="34" charset="0"/>
              </a:rPr>
              <a:t>dạy</a:t>
            </a:r>
            <a:r>
              <a:rPr lang="en-US" altLang="en-US" sz="2400" b="1" dirty="0">
                <a:latin typeface="Calibri" pitchFamily="34" charset="0"/>
                <a:ea typeface="Tahoma" pitchFamily="34" charset="0"/>
                <a:cs typeface="Calibri" pitchFamily="34" charset="0"/>
              </a:rPr>
              <a:t> </a:t>
            </a:r>
            <a:r>
              <a:rPr lang="en-US" altLang="en-US" sz="2400" b="1" dirty="0" err="1">
                <a:latin typeface="Calibri" pitchFamily="34" charset="0"/>
                <a:ea typeface="Tahoma" pitchFamily="34" charset="0"/>
                <a:cs typeface="Calibri" pitchFamily="34" charset="0"/>
              </a:rPr>
              <a:t>học</a:t>
            </a:r>
            <a:r>
              <a:rPr lang="en-US" altLang="en-US" sz="2400" b="1" dirty="0">
                <a:latin typeface="Calibri" pitchFamily="34" charset="0"/>
                <a:ea typeface="Tahoma" pitchFamily="34" charset="0"/>
                <a:cs typeface="Calibri" pitchFamily="34" charset="0"/>
              </a:rPr>
              <a:t> </a:t>
            </a:r>
            <a:r>
              <a:rPr lang="en-US" altLang="en-US" sz="2400" b="1" dirty="0" err="1">
                <a:latin typeface="Calibri" pitchFamily="34" charset="0"/>
                <a:ea typeface="Tahoma" pitchFamily="34" charset="0"/>
                <a:cs typeface="Calibri" pitchFamily="34" charset="0"/>
              </a:rPr>
              <a:t>chủ</a:t>
            </a:r>
            <a:r>
              <a:rPr lang="en-US" altLang="en-US" sz="2400" b="1" dirty="0">
                <a:latin typeface="Calibri" pitchFamily="34" charset="0"/>
                <a:ea typeface="Tahoma" pitchFamily="34" charset="0"/>
                <a:cs typeface="Calibri" pitchFamily="34" charset="0"/>
              </a:rPr>
              <a:t> </a:t>
            </a:r>
            <a:r>
              <a:rPr lang="en-US" altLang="en-US" sz="2400" b="1" dirty="0" err="1">
                <a:latin typeface="Calibri" pitchFamily="34" charset="0"/>
                <a:ea typeface="Tahoma" pitchFamily="34" charset="0"/>
                <a:cs typeface="Calibri" pitchFamily="34" charset="0"/>
              </a:rPr>
              <a:t>yếu</a:t>
            </a:r>
            <a:r>
              <a:rPr lang="en-US" sz="2400" b="1" dirty="0">
                <a:latin typeface="Calibri" pitchFamily="34" charset="0"/>
                <a:ea typeface="Tahoma" pitchFamily="34" charset="0"/>
                <a:cs typeface="Calibri" pitchFamily="34" charset="0"/>
              </a:rPr>
              <a:t> </a:t>
            </a:r>
          </a:p>
        </p:txBody>
      </p:sp>
      <p:sp>
        <p:nvSpPr>
          <p:cNvPr id="54" name="Rectangle 36"/>
          <p:cNvSpPr>
            <a:spLocks noChangeArrowheads="1"/>
          </p:cNvSpPr>
          <p:nvPr/>
        </p:nvSpPr>
        <p:spPr bwMode="black">
          <a:xfrm>
            <a:off x="3673129" y="4948831"/>
            <a:ext cx="3259934" cy="830997"/>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B1ADDF"/>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50000"/>
                    </a:schemeClr>
                  </a:outerShdw>
                </a:effectLst>
              </a14:hiddenEffects>
            </a:ext>
          </a:extLst>
        </p:spPr>
        <p:txBody>
          <a:bodyPr wrap="square">
            <a:spAutoFit/>
          </a:bodyPr>
          <a:lstStyle/>
          <a:p>
            <a:pPr marL="0" lvl="1"/>
            <a:r>
              <a:rPr lang="en-US" altLang="en-US" b="1" i="0" dirty="0">
                <a:solidFill>
                  <a:srgbClr val="080808"/>
                </a:solidFill>
                <a:cs typeface="Arial" charset="0"/>
              </a:rPr>
              <a:t> </a:t>
            </a:r>
            <a:r>
              <a:rPr lang="en-US" altLang="en-US" sz="2400" b="1" dirty="0" err="1">
                <a:latin typeface="Calibri" pitchFamily="34" charset="0"/>
                <a:ea typeface="Tahoma" pitchFamily="34" charset="0"/>
                <a:cs typeface="Calibri" pitchFamily="34" charset="0"/>
              </a:rPr>
              <a:t>Tài</a:t>
            </a:r>
            <a:r>
              <a:rPr lang="en-US" altLang="en-US" sz="2400" b="1" dirty="0">
                <a:latin typeface="Calibri" pitchFamily="34" charset="0"/>
                <a:ea typeface="Tahoma" pitchFamily="34" charset="0"/>
                <a:cs typeface="Calibri" pitchFamily="34" charset="0"/>
              </a:rPr>
              <a:t> </a:t>
            </a:r>
            <a:r>
              <a:rPr lang="en-US" altLang="en-US" sz="2400" b="1" dirty="0" err="1">
                <a:latin typeface="Calibri" pitchFamily="34" charset="0"/>
                <a:ea typeface="Tahoma" pitchFamily="34" charset="0"/>
                <a:cs typeface="Calibri" pitchFamily="34" charset="0"/>
              </a:rPr>
              <a:t>liệu</a:t>
            </a:r>
            <a:r>
              <a:rPr lang="en-US" altLang="en-US" sz="2400" b="1" dirty="0">
                <a:latin typeface="Calibri" pitchFamily="34" charset="0"/>
                <a:ea typeface="Tahoma" pitchFamily="34" charset="0"/>
                <a:cs typeface="Calibri" pitchFamily="34" charset="0"/>
              </a:rPr>
              <a:t> </a:t>
            </a:r>
            <a:r>
              <a:rPr lang="en-US" altLang="en-US" sz="2400" b="1" dirty="0" err="1">
                <a:latin typeface="Calibri" pitchFamily="34" charset="0"/>
                <a:ea typeface="Tahoma" pitchFamily="34" charset="0"/>
                <a:cs typeface="Calibri" pitchFamily="34" charset="0"/>
              </a:rPr>
              <a:t>tham</a:t>
            </a:r>
            <a:r>
              <a:rPr lang="en-US" altLang="en-US" sz="2400" b="1" dirty="0">
                <a:latin typeface="Calibri" pitchFamily="34" charset="0"/>
                <a:ea typeface="Tahoma" pitchFamily="34" charset="0"/>
                <a:cs typeface="Calibri" pitchFamily="34" charset="0"/>
              </a:rPr>
              <a:t> </a:t>
            </a:r>
            <a:r>
              <a:rPr lang="en-US" altLang="en-US" sz="2400" b="1" dirty="0" err="1">
                <a:latin typeface="Calibri" pitchFamily="34" charset="0"/>
                <a:ea typeface="Tahoma" pitchFamily="34" charset="0"/>
                <a:cs typeface="Calibri" pitchFamily="34" charset="0"/>
              </a:rPr>
              <a:t>khảo</a:t>
            </a:r>
            <a:r>
              <a:rPr lang="en-US" altLang="en-US" sz="2400" b="1" dirty="0">
                <a:latin typeface="Calibri" pitchFamily="34" charset="0"/>
                <a:ea typeface="Tahoma" pitchFamily="34" charset="0"/>
                <a:cs typeface="Calibri" pitchFamily="34" charset="0"/>
              </a:rPr>
              <a:t> </a:t>
            </a:r>
            <a:r>
              <a:rPr lang="en-US" altLang="en-US" sz="2400" b="1" dirty="0" err="1">
                <a:latin typeface="Calibri" pitchFamily="34" charset="0"/>
                <a:ea typeface="Tahoma" pitchFamily="34" charset="0"/>
                <a:cs typeface="Calibri" pitchFamily="34" charset="0"/>
              </a:rPr>
              <a:t>và</a:t>
            </a:r>
            <a:r>
              <a:rPr lang="en-US" altLang="en-US" sz="2400" b="1" dirty="0">
                <a:latin typeface="Calibri" pitchFamily="34" charset="0"/>
                <a:ea typeface="Tahoma" pitchFamily="34" charset="0"/>
                <a:cs typeface="Calibri" pitchFamily="34" charset="0"/>
              </a:rPr>
              <a:t> </a:t>
            </a:r>
            <a:r>
              <a:rPr lang="en-US" altLang="en-US" sz="2400" b="1" dirty="0" err="1">
                <a:latin typeface="Calibri" pitchFamily="34" charset="0"/>
                <a:ea typeface="Tahoma" pitchFamily="34" charset="0"/>
                <a:cs typeface="Calibri" pitchFamily="34" charset="0"/>
              </a:rPr>
              <a:t>điều</a:t>
            </a:r>
            <a:r>
              <a:rPr lang="en-US" altLang="en-US" sz="2400" b="1" dirty="0">
                <a:latin typeface="Calibri" pitchFamily="34" charset="0"/>
                <a:ea typeface="Tahoma" pitchFamily="34" charset="0"/>
                <a:cs typeface="Calibri" pitchFamily="34" charset="0"/>
              </a:rPr>
              <a:t> </a:t>
            </a:r>
            <a:r>
              <a:rPr lang="en-US" altLang="en-US" sz="2400" b="1" dirty="0" err="1">
                <a:latin typeface="Calibri" pitchFamily="34" charset="0"/>
                <a:ea typeface="Tahoma" pitchFamily="34" charset="0"/>
                <a:cs typeface="Calibri" pitchFamily="34" charset="0"/>
              </a:rPr>
              <a:t>luật</a:t>
            </a:r>
            <a:r>
              <a:rPr lang="en-US" altLang="en-US" sz="2400" b="1" dirty="0">
                <a:latin typeface="Calibri" pitchFamily="34" charset="0"/>
                <a:ea typeface="Tahoma" pitchFamily="34" charset="0"/>
                <a:cs typeface="Calibri" pitchFamily="34" charset="0"/>
              </a:rPr>
              <a:t> </a:t>
            </a:r>
            <a:r>
              <a:rPr lang="en-US" altLang="en-US" sz="2400" b="1" dirty="0" err="1">
                <a:latin typeface="Calibri" pitchFamily="34" charset="0"/>
                <a:ea typeface="Tahoma" pitchFamily="34" charset="0"/>
                <a:cs typeface="Calibri" pitchFamily="34" charset="0"/>
              </a:rPr>
              <a:t>liên</a:t>
            </a:r>
            <a:r>
              <a:rPr lang="en-US" altLang="en-US" sz="2400" b="1" dirty="0">
                <a:latin typeface="Calibri" pitchFamily="34" charset="0"/>
                <a:ea typeface="Tahoma" pitchFamily="34" charset="0"/>
                <a:cs typeface="Calibri" pitchFamily="34" charset="0"/>
              </a:rPr>
              <a:t> </a:t>
            </a:r>
            <a:r>
              <a:rPr lang="en-US" altLang="en-US" sz="2400" b="1" dirty="0" err="1">
                <a:latin typeface="Calibri" pitchFamily="34" charset="0"/>
                <a:ea typeface="Tahoma" pitchFamily="34" charset="0"/>
                <a:cs typeface="Calibri" pitchFamily="34" charset="0"/>
              </a:rPr>
              <a:t>quan</a:t>
            </a:r>
            <a:endParaRPr lang="en-US" sz="2400" b="1" dirty="0">
              <a:latin typeface="Calibri" pitchFamily="34" charset="0"/>
              <a:ea typeface="Tahoma" pitchFamily="34" charset="0"/>
              <a:cs typeface="Calibri" pitchFamily="34" charset="0"/>
            </a:endParaRPr>
          </a:p>
        </p:txBody>
      </p:sp>
      <p:sp>
        <p:nvSpPr>
          <p:cNvPr id="55" name="Flowchart: Process 54"/>
          <p:cNvSpPr/>
          <p:nvPr/>
        </p:nvSpPr>
        <p:spPr>
          <a:xfrm>
            <a:off x="0" y="2"/>
            <a:ext cx="12192000" cy="552451"/>
          </a:xfrm>
          <a:prstGeom prst="flowChartProces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Font typeface="Wingdings" pitchFamily="2" charset="2"/>
              <a:buChar char="q"/>
            </a:pPr>
            <a:r>
              <a:rPr lang="en-US" sz="2400" b="1" dirty="0">
                <a:solidFill>
                  <a:srgbClr val="002060"/>
                </a:solidFill>
                <a:latin typeface="Tahoma" pitchFamily="34" charset="0"/>
                <a:ea typeface="Tahoma" pitchFamily="34" charset="0"/>
                <a:cs typeface="Tahoma" pitchFamily="34" charset="0"/>
              </a:rPr>
              <a:t> </a:t>
            </a:r>
            <a:r>
              <a:rPr lang="vi-VN" sz="2400" b="1" dirty="0">
                <a:solidFill>
                  <a:srgbClr val="002060"/>
                </a:solidFill>
                <a:latin typeface="Tahoma" pitchFamily="34" charset="0"/>
                <a:ea typeface="Tahoma" pitchFamily="34" charset="0"/>
                <a:cs typeface="Tahoma" pitchFamily="34" charset="0"/>
              </a:rPr>
              <a:t>Giới thiệu Tài liệu tham khảo dành cho giáo viên</a:t>
            </a:r>
          </a:p>
        </p:txBody>
      </p:sp>
    </p:spTree>
    <p:extLst>
      <p:ext uri="{BB962C8B-B14F-4D97-AF65-F5344CB8AC3E}">
        <p14:creationId xmlns:p14="http://schemas.microsoft.com/office/powerpoint/2010/main" val="35020505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9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9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172"/>
                                        </p:tgtEl>
                                        <p:attrNameLst>
                                          <p:attrName>style.visibility</p:attrName>
                                        </p:attrNameLst>
                                      </p:cBhvr>
                                      <p:to>
                                        <p:strVal val="visible"/>
                                      </p:to>
                                    </p:set>
                                    <p:animEffect transition="in" filter="wipe(down)">
                                      <p:cBhvr>
                                        <p:cTn id="15" dur="500"/>
                                        <p:tgtEl>
                                          <p:spTgt spid="717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500"/>
                                        <p:tgtEl>
                                          <p:spTgt spid="4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173"/>
                                        </p:tgtEl>
                                        <p:attrNameLst>
                                          <p:attrName>style.visibility</p:attrName>
                                        </p:attrNameLst>
                                      </p:cBhvr>
                                      <p:to>
                                        <p:strVal val="visible"/>
                                      </p:to>
                                    </p:set>
                                    <p:animEffect transition="in" filter="circle(in)">
                                      <p:cBhvr>
                                        <p:cTn id="23" dur="2000"/>
                                        <p:tgtEl>
                                          <p:spTgt spid="7173"/>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7176"/>
                                        </p:tgtEl>
                                        <p:attrNameLst>
                                          <p:attrName>style.visibility</p:attrName>
                                        </p:attrNameLst>
                                      </p:cBhvr>
                                      <p:to>
                                        <p:strVal val="visible"/>
                                      </p:to>
                                    </p:set>
                                    <p:animEffect transition="in" filter="circle(in)">
                                      <p:cBhvr>
                                        <p:cTn id="26" dur="2000"/>
                                        <p:tgtEl>
                                          <p:spTgt spid="7176"/>
                                        </p:tgtEl>
                                      </p:cBhvr>
                                    </p:animEffect>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7189"/>
                                        </p:tgtEl>
                                        <p:attrNameLst>
                                          <p:attrName>style.visibility</p:attrName>
                                        </p:attrNameLst>
                                      </p:cBhvr>
                                      <p:to>
                                        <p:strVal val="visible"/>
                                      </p:to>
                                    </p:set>
                                    <p:animEffect transition="in" filter="wipe(down)">
                                      <p:cBhvr>
                                        <p:cTn id="31" dur="580">
                                          <p:stCondLst>
                                            <p:cond delay="0"/>
                                          </p:stCondLst>
                                        </p:cTn>
                                        <p:tgtEl>
                                          <p:spTgt spid="7189"/>
                                        </p:tgtEl>
                                      </p:cBhvr>
                                    </p:animEffect>
                                    <p:anim calcmode="lin" valueType="num">
                                      <p:cBhvr>
                                        <p:cTn id="32" dur="1822" tmFilter="0,0; 0.14,0.36; 0.43,0.73; 0.71,0.91; 1.0,1.0">
                                          <p:stCondLst>
                                            <p:cond delay="0"/>
                                          </p:stCondLst>
                                        </p:cTn>
                                        <p:tgtEl>
                                          <p:spTgt spid="7189"/>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189"/>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189"/>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189"/>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189"/>
                                        </p:tgtEl>
                                        <p:attrNameLst>
                                          <p:attrName>ppt_y</p:attrName>
                                        </p:attrNameLst>
                                      </p:cBhvr>
                                      <p:tavLst>
                                        <p:tav tm="0" fmla="#ppt_y-sin(pi*$)/81">
                                          <p:val>
                                            <p:fltVal val="0"/>
                                          </p:val>
                                        </p:tav>
                                        <p:tav tm="100000">
                                          <p:val>
                                            <p:fltVal val="1"/>
                                          </p:val>
                                        </p:tav>
                                      </p:tavLst>
                                    </p:anim>
                                    <p:animScale>
                                      <p:cBhvr>
                                        <p:cTn id="37" dur="26">
                                          <p:stCondLst>
                                            <p:cond delay="650"/>
                                          </p:stCondLst>
                                        </p:cTn>
                                        <p:tgtEl>
                                          <p:spTgt spid="7189"/>
                                        </p:tgtEl>
                                      </p:cBhvr>
                                      <p:to x="100000" y="60000"/>
                                    </p:animScale>
                                    <p:animScale>
                                      <p:cBhvr>
                                        <p:cTn id="38" dur="166" decel="50000">
                                          <p:stCondLst>
                                            <p:cond delay="676"/>
                                          </p:stCondLst>
                                        </p:cTn>
                                        <p:tgtEl>
                                          <p:spTgt spid="7189"/>
                                        </p:tgtEl>
                                      </p:cBhvr>
                                      <p:to x="100000" y="100000"/>
                                    </p:animScale>
                                    <p:animScale>
                                      <p:cBhvr>
                                        <p:cTn id="39" dur="26">
                                          <p:stCondLst>
                                            <p:cond delay="1312"/>
                                          </p:stCondLst>
                                        </p:cTn>
                                        <p:tgtEl>
                                          <p:spTgt spid="7189"/>
                                        </p:tgtEl>
                                      </p:cBhvr>
                                      <p:to x="100000" y="80000"/>
                                    </p:animScale>
                                    <p:animScale>
                                      <p:cBhvr>
                                        <p:cTn id="40" dur="166" decel="50000">
                                          <p:stCondLst>
                                            <p:cond delay="1338"/>
                                          </p:stCondLst>
                                        </p:cTn>
                                        <p:tgtEl>
                                          <p:spTgt spid="7189"/>
                                        </p:tgtEl>
                                      </p:cBhvr>
                                      <p:to x="100000" y="100000"/>
                                    </p:animScale>
                                    <p:animScale>
                                      <p:cBhvr>
                                        <p:cTn id="41" dur="26">
                                          <p:stCondLst>
                                            <p:cond delay="1642"/>
                                          </p:stCondLst>
                                        </p:cTn>
                                        <p:tgtEl>
                                          <p:spTgt spid="7189"/>
                                        </p:tgtEl>
                                      </p:cBhvr>
                                      <p:to x="100000" y="90000"/>
                                    </p:animScale>
                                    <p:animScale>
                                      <p:cBhvr>
                                        <p:cTn id="42" dur="166" decel="50000">
                                          <p:stCondLst>
                                            <p:cond delay="1668"/>
                                          </p:stCondLst>
                                        </p:cTn>
                                        <p:tgtEl>
                                          <p:spTgt spid="7189"/>
                                        </p:tgtEl>
                                      </p:cBhvr>
                                      <p:to x="100000" y="100000"/>
                                    </p:animScale>
                                    <p:animScale>
                                      <p:cBhvr>
                                        <p:cTn id="43" dur="26">
                                          <p:stCondLst>
                                            <p:cond delay="1808"/>
                                          </p:stCondLst>
                                        </p:cTn>
                                        <p:tgtEl>
                                          <p:spTgt spid="7189"/>
                                        </p:tgtEl>
                                      </p:cBhvr>
                                      <p:to x="100000" y="95000"/>
                                    </p:animScale>
                                    <p:animScale>
                                      <p:cBhvr>
                                        <p:cTn id="44" dur="166" decel="50000">
                                          <p:stCondLst>
                                            <p:cond delay="1834"/>
                                          </p:stCondLst>
                                        </p:cTn>
                                        <p:tgtEl>
                                          <p:spTgt spid="7189"/>
                                        </p:tgtEl>
                                      </p:cBhvr>
                                      <p:to x="100000" y="100000"/>
                                    </p:animScale>
                                  </p:childTnLst>
                                </p:cTn>
                              </p:par>
                              <p:par>
                                <p:cTn id="45" presetID="26" presetClass="entr" presetSubtype="0" fill="hold" nodeType="withEffect">
                                  <p:stCondLst>
                                    <p:cond delay="0"/>
                                  </p:stCondLst>
                                  <p:childTnLst>
                                    <p:set>
                                      <p:cBhvr>
                                        <p:cTn id="46" dur="1" fill="hold">
                                          <p:stCondLst>
                                            <p:cond delay="0"/>
                                          </p:stCondLst>
                                        </p:cTn>
                                        <p:tgtEl>
                                          <p:spTgt spid="7179"/>
                                        </p:tgtEl>
                                        <p:attrNameLst>
                                          <p:attrName>style.visibility</p:attrName>
                                        </p:attrNameLst>
                                      </p:cBhvr>
                                      <p:to>
                                        <p:strVal val="visible"/>
                                      </p:to>
                                    </p:set>
                                    <p:animEffect transition="in" filter="wipe(down)">
                                      <p:cBhvr>
                                        <p:cTn id="47" dur="580">
                                          <p:stCondLst>
                                            <p:cond delay="0"/>
                                          </p:stCondLst>
                                        </p:cTn>
                                        <p:tgtEl>
                                          <p:spTgt spid="7179"/>
                                        </p:tgtEl>
                                      </p:cBhvr>
                                    </p:animEffect>
                                    <p:anim calcmode="lin" valueType="num">
                                      <p:cBhvr>
                                        <p:cTn id="48" dur="1822" tmFilter="0,0; 0.14,0.36; 0.43,0.73; 0.71,0.91; 1.0,1.0">
                                          <p:stCondLst>
                                            <p:cond delay="0"/>
                                          </p:stCondLst>
                                        </p:cTn>
                                        <p:tgtEl>
                                          <p:spTgt spid="7179"/>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7179"/>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7179"/>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7179"/>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7179"/>
                                        </p:tgtEl>
                                        <p:attrNameLst>
                                          <p:attrName>ppt_y</p:attrName>
                                        </p:attrNameLst>
                                      </p:cBhvr>
                                      <p:tavLst>
                                        <p:tav tm="0" fmla="#ppt_y-sin(pi*$)/81">
                                          <p:val>
                                            <p:fltVal val="0"/>
                                          </p:val>
                                        </p:tav>
                                        <p:tav tm="100000">
                                          <p:val>
                                            <p:fltVal val="1"/>
                                          </p:val>
                                        </p:tav>
                                      </p:tavLst>
                                    </p:anim>
                                    <p:animScale>
                                      <p:cBhvr>
                                        <p:cTn id="53" dur="26">
                                          <p:stCondLst>
                                            <p:cond delay="650"/>
                                          </p:stCondLst>
                                        </p:cTn>
                                        <p:tgtEl>
                                          <p:spTgt spid="7179"/>
                                        </p:tgtEl>
                                      </p:cBhvr>
                                      <p:to x="100000" y="60000"/>
                                    </p:animScale>
                                    <p:animScale>
                                      <p:cBhvr>
                                        <p:cTn id="54" dur="166" decel="50000">
                                          <p:stCondLst>
                                            <p:cond delay="676"/>
                                          </p:stCondLst>
                                        </p:cTn>
                                        <p:tgtEl>
                                          <p:spTgt spid="7179"/>
                                        </p:tgtEl>
                                      </p:cBhvr>
                                      <p:to x="100000" y="100000"/>
                                    </p:animScale>
                                    <p:animScale>
                                      <p:cBhvr>
                                        <p:cTn id="55" dur="26">
                                          <p:stCondLst>
                                            <p:cond delay="1312"/>
                                          </p:stCondLst>
                                        </p:cTn>
                                        <p:tgtEl>
                                          <p:spTgt spid="7179"/>
                                        </p:tgtEl>
                                      </p:cBhvr>
                                      <p:to x="100000" y="80000"/>
                                    </p:animScale>
                                    <p:animScale>
                                      <p:cBhvr>
                                        <p:cTn id="56" dur="166" decel="50000">
                                          <p:stCondLst>
                                            <p:cond delay="1338"/>
                                          </p:stCondLst>
                                        </p:cTn>
                                        <p:tgtEl>
                                          <p:spTgt spid="7179"/>
                                        </p:tgtEl>
                                      </p:cBhvr>
                                      <p:to x="100000" y="100000"/>
                                    </p:animScale>
                                    <p:animScale>
                                      <p:cBhvr>
                                        <p:cTn id="57" dur="26">
                                          <p:stCondLst>
                                            <p:cond delay="1642"/>
                                          </p:stCondLst>
                                        </p:cTn>
                                        <p:tgtEl>
                                          <p:spTgt spid="7179"/>
                                        </p:tgtEl>
                                      </p:cBhvr>
                                      <p:to x="100000" y="90000"/>
                                    </p:animScale>
                                    <p:animScale>
                                      <p:cBhvr>
                                        <p:cTn id="58" dur="166" decel="50000">
                                          <p:stCondLst>
                                            <p:cond delay="1668"/>
                                          </p:stCondLst>
                                        </p:cTn>
                                        <p:tgtEl>
                                          <p:spTgt spid="7179"/>
                                        </p:tgtEl>
                                      </p:cBhvr>
                                      <p:to x="100000" y="100000"/>
                                    </p:animScale>
                                    <p:animScale>
                                      <p:cBhvr>
                                        <p:cTn id="59" dur="26">
                                          <p:stCondLst>
                                            <p:cond delay="1808"/>
                                          </p:stCondLst>
                                        </p:cTn>
                                        <p:tgtEl>
                                          <p:spTgt spid="7179"/>
                                        </p:tgtEl>
                                      </p:cBhvr>
                                      <p:to x="100000" y="95000"/>
                                    </p:animScale>
                                    <p:animScale>
                                      <p:cBhvr>
                                        <p:cTn id="60" dur="166" decel="50000">
                                          <p:stCondLst>
                                            <p:cond delay="1834"/>
                                          </p:stCondLst>
                                        </p:cTn>
                                        <p:tgtEl>
                                          <p:spTgt spid="7179"/>
                                        </p:tgtEl>
                                      </p:cBhvr>
                                      <p:to x="100000" y="100000"/>
                                    </p:animScale>
                                  </p:childTnLst>
                                </p:cTn>
                              </p:par>
                              <p:par>
                                <p:cTn id="61" presetID="26" presetClass="entr" presetSubtype="0" fill="hold" nodeType="withEffect">
                                  <p:stCondLst>
                                    <p:cond delay="0"/>
                                  </p:stCondLst>
                                  <p:childTnLst>
                                    <p:set>
                                      <p:cBhvr>
                                        <p:cTn id="62" dur="1" fill="hold">
                                          <p:stCondLst>
                                            <p:cond delay="0"/>
                                          </p:stCondLst>
                                        </p:cTn>
                                        <p:tgtEl>
                                          <p:spTgt spid="7183"/>
                                        </p:tgtEl>
                                        <p:attrNameLst>
                                          <p:attrName>style.visibility</p:attrName>
                                        </p:attrNameLst>
                                      </p:cBhvr>
                                      <p:to>
                                        <p:strVal val="visible"/>
                                      </p:to>
                                    </p:set>
                                    <p:animEffect transition="in" filter="wipe(down)">
                                      <p:cBhvr>
                                        <p:cTn id="63" dur="580">
                                          <p:stCondLst>
                                            <p:cond delay="0"/>
                                          </p:stCondLst>
                                        </p:cTn>
                                        <p:tgtEl>
                                          <p:spTgt spid="7183"/>
                                        </p:tgtEl>
                                      </p:cBhvr>
                                    </p:animEffect>
                                    <p:anim calcmode="lin" valueType="num">
                                      <p:cBhvr>
                                        <p:cTn id="64" dur="1822" tmFilter="0,0; 0.14,0.36; 0.43,0.73; 0.71,0.91; 1.0,1.0">
                                          <p:stCondLst>
                                            <p:cond delay="0"/>
                                          </p:stCondLst>
                                        </p:cTn>
                                        <p:tgtEl>
                                          <p:spTgt spid="7183"/>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7183"/>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7183"/>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7183"/>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7183"/>
                                        </p:tgtEl>
                                        <p:attrNameLst>
                                          <p:attrName>ppt_y</p:attrName>
                                        </p:attrNameLst>
                                      </p:cBhvr>
                                      <p:tavLst>
                                        <p:tav tm="0" fmla="#ppt_y-sin(pi*$)/81">
                                          <p:val>
                                            <p:fltVal val="0"/>
                                          </p:val>
                                        </p:tav>
                                        <p:tav tm="100000">
                                          <p:val>
                                            <p:fltVal val="1"/>
                                          </p:val>
                                        </p:tav>
                                      </p:tavLst>
                                    </p:anim>
                                    <p:animScale>
                                      <p:cBhvr>
                                        <p:cTn id="69" dur="26">
                                          <p:stCondLst>
                                            <p:cond delay="650"/>
                                          </p:stCondLst>
                                        </p:cTn>
                                        <p:tgtEl>
                                          <p:spTgt spid="7183"/>
                                        </p:tgtEl>
                                      </p:cBhvr>
                                      <p:to x="100000" y="60000"/>
                                    </p:animScale>
                                    <p:animScale>
                                      <p:cBhvr>
                                        <p:cTn id="70" dur="166" decel="50000">
                                          <p:stCondLst>
                                            <p:cond delay="676"/>
                                          </p:stCondLst>
                                        </p:cTn>
                                        <p:tgtEl>
                                          <p:spTgt spid="7183"/>
                                        </p:tgtEl>
                                      </p:cBhvr>
                                      <p:to x="100000" y="100000"/>
                                    </p:animScale>
                                    <p:animScale>
                                      <p:cBhvr>
                                        <p:cTn id="71" dur="26">
                                          <p:stCondLst>
                                            <p:cond delay="1312"/>
                                          </p:stCondLst>
                                        </p:cTn>
                                        <p:tgtEl>
                                          <p:spTgt spid="7183"/>
                                        </p:tgtEl>
                                      </p:cBhvr>
                                      <p:to x="100000" y="80000"/>
                                    </p:animScale>
                                    <p:animScale>
                                      <p:cBhvr>
                                        <p:cTn id="72" dur="166" decel="50000">
                                          <p:stCondLst>
                                            <p:cond delay="1338"/>
                                          </p:stCondLst>
                                        </p:cTn>
                                        <p:tgtEl>
                                          <p:spTgt spid="7183"/>
                                        </p:tgtEl>
                                      </p:cBhvr>
                                      <p:to x="100000" y="100000"/>
                                    </p:animScale>
                                    <p:animScale>
                                      <p:cBhvr>
                                        <p:cTn id="73" dur="26">
                                          <p:stCondLst>
                                            <p:cond delay="1642"/>
                                          </p:stCondLst>
                                        </p:cTn>
                                        <p:tgtEl>
                                          <p:spTgt spid="7183"/>
                                        </p:tgtEl>
                                      </p:cBhvr>
                                      <p:to x="100000" y="90000"/>
                                    </p:animScale>
                                    <p:animScale>
                                      <p:cBhvr>
                                        <p:cTn id="74" dur="166" decel="50000">
                                          <p:stCondLst>
                                            <p:cond delay="1668"/>
                                          </p:stCondLst>
                                        </p:cTn>
                                        <p:tgtEl>
                                          <p:spTgt spid="7183"/>
                                        </p:tgtEl>
                                      </p:cBhvr>
                                      <p:to x="100000" y="100000"/>
                                    </p:animScale>
                                    <p:animScale>
                                      <p:cBhvr>
                                        <p:cTn id="75" dur="26">
                                          <p:stCondLst>
                                            <p:cond delay="1808"/>
                                          </p:stCondLst>
                                        </p:cTn>
                                        <p:tgtEl>
                                          <p:spTgt spid="7183"/>
                                        </p:tgtEl>
                                      </p:cBhvr>
                                      <p:to x="100000" y="95000"/>
                                    </p:animScale>
                                    <p:animScale>
                                      <p:cBhvr>
                                        <p:cTn id="76" dur="166" decel="50000">
                                          <p:stCondLst>
                                            <p:cond delay="1834"/>
                                          </p:stCondLst>
                                        </p:cTn>
                                        <p:tgtEl>
                                          <p:spTgt spid="7183"/>
                                        </p:tgtEl>
                                      </p:cBhvr>
                                      <p:to x="100000" y="100000"/>
                                    </p:animScale>
                                  </p:childTnLst>
                                </p:cTn>
                              </p:par>
                              <p:par>
                                <p:cTn id="77" presetID="26" presetClass="entr" presetSubtype="0" fill="hold" grpId="0" nodeType="withEffect">
                                  <p:stCondLst>
                                    <p:cond delay="0"/>
                                  </p:stCondLst>
                                  <p:childTnLst>
                                    <p:set>
                                      <p:cBhvr>
                                        <p:cTn id="78" dur="1" fill="hold">
                                          <p:stCondLst>
                                            <p:cond delay="0"/>
                                          </p:stCondLst>
                                        </p:cTn>
                                        <p:tgtEl>
                                          <p:spTgt spid="7178"/>
                                        </p:tgtEl>
                                        <p:attrNameLst>
                                          <p:attrName>style.visibility</p:attrName>
                                        </p:attrNameLst>
                                      </p:cBhvr>
                                      <p:to>
                                        <p:strVal val="visible"/>
                                      </p:to>
                                    </p:set>
                                    <p:animEffect transition="in" filter="wipe(down)">
                                      <p:cBhvr>
                                        <p:cTn id="79" dur="580">
                                          <p:stCondLst>
                                            <p:cond delay="0"/>
                                          </p:stCondLst>
                                        </p:cTn>
                                        <p:tgtEl>
                                          <p:spTgt spid="7178"/>
                                        </p:tgtEl>
                                      </p:cBhvr>
                                    </p:animEffect>
                                    <p:anim calcmode="lin" valueType="num">
                                      <p:cBhvr>
                                        <p:cTn id="80" dur="1822" tmFilter="0,0; 0.14,0.36; 0.43,0.73; 0.71,0.91; 1.0,1.0">
                                          <p:stCondLst>
                                            <p:cond delay="0"/>
                                          </p:stCondLst>
                                        </p:cTn>
                                        <p:tgtEl>
                                          <p:spTgt spid="7178"/>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7178"/>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7178"/>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7178"/>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7178"/>
                                        </p:tgtEl>
                                        <p:attrNameLst>
                                          <p:attrName>ppt_y</p:attrName>
                                        </p:attrNameLst>
                                      </p:cBhvr>
                                      <p:tavLst>
                                        <p:tav tm="0" fmla="#ppt_y-sin(pi*$)/81">
                                          <p:val>
                                            <p:fltVal val="0"/>
                                          </p:val>
                                        </p:tav>
                                        <p:tav tm="100000">
                                          <p:val>
                                            <p:fltVal val="1"/>
                                          </p:val>
                                        </p:tav>
                                      </p:tavLst>
                                    </p:anim>
                                    <p:animScale>
                                      <p:cBhvr>
                                        <p:cTn id="85" dur="26">
                                          <p:stCondLst>
                                            <p:cond delay="650"/>
                                          </p:stCondLst>
                                        </p:cTn>
                                        <p:tgtEl>
                                          <p:spTgt spid="7178"/>
                                        </p:tgtEl>
                                      </p:cBhvr>
                                      <p:to x="100000" y="60000"/>
                                    </p:animScale>
                                    <p:animScale>
                                      <p:cBhvr>
                                        <p:cTn id="86" dur="166" decel="50000">
                                          <p:stCondLst>
                                            <p:cond delay="676"/>
                                          </p:stCondLst>
                                        </p:cTn>
                                        <p:tgtEl>
                                          <p:spTgt spid="7178"/>
                                        </p:tgtEl>
                                      </p:cBhvr>
                                      <p:to x="100000" y="100000"/>
                                    </p:animScale>
                                    <p:animScale>
                                      <p:cBhvr>
                                        <p:cTn id="87" dur="26">
                                          <p:stCondLst>
                                            <p:cond delay="1312"/>
                                          </p:stCondLst>
                                        </p:cTn>
                                        <p:tgtEl>
                                          <p:spTgt spid="7178"/>
                                        </p:tgtEl>
                                      </p:cBhvr>
                                      <p:to x="100000" y="80000"/>
                                    </p:animScale>
                                    <p:animScale>
                                      <p:cBhvr>
                                        <p:cTn id="88" dur="166" decel="50000">
                                          <p:stCondLst>
                                            <p:cond delay="1338"/>
                                          </p:stCondLst>
                                        </p:cTn>
                                        <p:tgtEl>
                                          <p:spTgt spid="7178"/>
                                        </p:tgtEl>
                                      </p:cBhvr>
                                      <p:to x="100000" y="100000"/>
                                    </p:animScale>
                                    <p:animScale>
                                      <p:cBhvr>
                                        <p:cTn id="89" dur="26">
                                          <p:stCondLst>
                                            <p:cond delay="1642"/>
                                          </p:stCondLst>
                                        </p:cTn>
                                        <p:tgtEl>
                                          <p:spTgt spid="7178"/>
                                        </p:tgtEl>
                                      </p:cBhvr>
                                      <p:to x="100000" y="90000"/>
                                    </p:animScale>
                                    <p:animScale>
                                      <p:cBhvr>
                                        <p:cTn id="90" dur="166" decel="50000">
                                          <p:stCondLst>
                                            <p:cond delay="1668"/>
                                          </p:stCondLst>
                                        </p:cTn>
                                        <p:tgtEl>
                                          <p:spTgt spid="7178"/>
                                        </p:tgtEl>
                                      </p:cBhvr>
                                      <p:to x="100000" y="100000"/>
                                    </p:animScale>
                                    <p:animScale>
                                      <p:cBhvr>
                                        <p:cTn id="91" dur="26">
                                          <p:stCondLst>
                                            <p:cond delay="1808"/>
                                          </p:stCondLst>
                                        </p:cTn>
                                        <p:tgtEl>
                                          <p:spTgt spid="7178"/>
                                        </p:tgtEl>
                                      </p:cBhvr>
                                      <p:to x="100000" y="95000"/>
                                    </p:animScale>
                                    <p:animScale>
                                      <p:cBhvr>
                                        <p:cTn id="92" dur="166" decel="50000">
                                          <p:stCondLst>
                                            <p:cond delay="1834"/>
                                          </p:stCondLst>
                                        </p:cTn>
                                        <p:tgtEl>
                                          <p:spTgt spid="7178"/>
                                        </p:tgtEl>
                                      </p:cBhvr>
                                      <p:to x="100000" y="100000"/>
                                    </p:animScale>
                                  </p:childTnLst>
                                </p:cTn>
                              </p:par>
                              <p:par>
                                <p:cTn id="93" presetID="26" presetClass="entr" presetSubtype="0" fill="hold" grpId="0" nodeType="withEffect">
                                  <p:stCondLst>
                                    <p:cond delay="0"/>
                                  </p:stCondLst>
                                  <p:childTnLst>
                                    <p:set>
                                      <p:cBhvr>
                                        <p:cTn id="94" dur="1" fill="hold">
                                          <p:stCondLst>
                                            <p:cond delay="0"/>
                                          </p:stCondLst>
                                        </p:cTn>
                                        <p:tgtEl>
                                          <p:spTgt spid="7180"/>
                                        </p:tgtEl>
                                        <p:attrNameLst>
                                          <p:attrName>style.visibility</p:attrName>
                                        </p:attrNameLst>
                                      </p:cBhvr>
                                      <p:to>
                                        <p:strVal val="visible"/>
                                      </p:to>
                                    </p:set>
                                    <p:animEffect transition="in" filter="wipe(down)">
                                      <p:cBhvr>
                                        <p:cTn id="95" dur="580">
                                          <p:stCondLst>
                                            <p:cond delay="0"/>
                                          </p:stCondLst>
                                        </p:cTn>
                                        <p:tgtEl>
                                          <p:spTgt spid="7180"/>
                                        </p:tgtEl>
                                      </p:cBhvr>
                                    </p:animEffect>
                                    <p:anim calcmode="lin" valueType="num">
                                      <p:cBhvr>
                                        <p:cTn id="96" dur="1822" tmFilter="0,0; 0.14,0.36; 0.43,0.73; 0.71,0.91; 1.0,1.0">
                                          <p:stCondLst>
                                            <p:cond delay="0"/>
                                          </p:stCondLst>
                                        </p:cTn>
                                        <p:tgtEl>
                                          <p:spTgt spid="7180"/>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7180"/>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7180"/>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7180"/>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7180"/>
                                        </p:tgtEl>
                                        <p:attrNameLst>
                                          <p:attrName>ppt_y</p:attrName>
                                        </p:attrNameLst>
                                      </p:cBhvr>
                                      <p:tavLst>
                                        <p:tav tm="0" fmla="#ppt_y-sin(pi*$)/81">
                                          <p:val>
                                            <p:fltVal val="0"/>
                                          </p:val>
                                        </p:tav>
                                        <p:tav tm="100000">
                                          <p:val>
                                            <p:fltVal val="1"/>
                                          </p:val>
                                        </p:tav>
                                      </p:tavLst>
                                    </p:anim>
                                    <p:animScale>
                                      <p:cBhvr>
                                        <p:cTn id="101" dur="26">
                                          <p:stCondLst>
                                            <p:cond delay="650"/>
                                          </p:stCondLst>
                                        </p:cTn>
                                        <p:tgtEl>
                                          <p:spTgt spid="7180"/>
                                        </p:tgtEl>
                                      </p:cBhvr>
                                      <p:to x="100000" y="60000"/>
                                    </p:animScale>
                                    <p:animScale>
                                      <p:cBhvr>
                                        <p:cTn id="102" dur="166" decel="50000">
                                          <p:stCondLst>
                                            <p:cond delay="676"/>
                                          </p:stCondLst>
                                        </p:cTn>
                                        <p:tgtEl>
                                          <p:spTgt spid="7180"/>
                                        </p:tgtEl>
                                      </p:cBhvr>
                                      <p:to x="100000" y="100000"/>
                                    </p:animScale>
                                    <p:animScale>
                                      <p:cBhvr>
                                        <p:cTn id="103" dur="26">
                                          <p:stCondLst>
                                            <p:cond delay="1312"/>
                                          </p:stCondLst>
                                        </p:cTn>
                                        <p:tgtEl>
                                          <p:spTgt spid="7180"/>
                                        </p:tgtEl>
                                      </p:cBhvr>
                                      <p:to x="100000" y="80000"/>
                                    </p:animScale>
                                    <p:animScale>
                                      <p:cBhvr>
                                        <p:cTn id="104" dur="166" decel="50000">
                                          <p:stCondLst>
                                            <p:cond delay="1338"/>
                                          </p:stCondLst>
                                        </p:cTn>
                                        <p:tgtEl>
                                          <p:spTgt spid="7180"/>
                                        </p:tgtEl>
                                      </p:cBhvr>
                                      <p:to x="100000" y="100000"/>
                                    </p:animScale>
                                    <p:animScale>
                                      <p:cBhvr>
                                        <p:cTn id="105" dur="26">
                                          <p:stCondLst>
                                            <p:cond delay="1642"/>
                                          </p:stCondLst>
                                        </p:cTn>
                                        <p:tgtEl>
                                          <p:spTgt spid="7180"/>
                                        </p:tgtEl>
                                      </p:cBhvr>
                                      <p:to x="100000" y="90000"/>
                                    </p:animScale>
                                    <p:animScale>
                                      <p:cBhvr>
                                        <p:cTn id="106" dur="166" decel="50000">
                                          <p:stCondLst>
                                            <p:cond delay="1668"/>
                                          </p:stCondLst>
                                        </p:cTn>
                                        <p:tgtEl>
                                          <p:spTgt spid="7180"/>
                                        </p:tgtEl>
                                      </p:cBhvr>
                                      <p:to x="100000" y="100000"/>
                                    </p:animScale>
                                    <p:animScale>
                                      <p:cBhvr>
                                        <p:cTn id="107" dur="26">
                                          <p:stCondLst>
                                            <p:cond delay="1808"/>
                                          </p:stCondLst>
                                        </p:cTn>
                                        <p:tgtEl>
                                          <p:spTgt spid="7180"/>
                                        </p:tgtEl>
                                      </p:cBhvr>
                                      <p:to x="100000" y="95000"/>
                                    </p:animScale>
                                    <p:animScale>
                                      <p:cBhvr>
                                        <p:cTn id="108" dur="166" decel="50000">
                                          <p:stCondLst>
                                            <p:cond delay="1834"/>
                                          </p:stCondLst>
                                        </p:cTn>
                                        <p:tgtEl>
                                          <p:spTgt spid="7180"/>
                                        </p:tgtEl>
                                      </p:cBhvr>
                                      <p:to x="100000" y="100000"/>
                                    </p:animScale>
                                  </p:childTnLst>
                                </p:cTn>
                              </p:par>
                              <p:par>
                                <p:cTn id="109" presetID="26" presetClass="entr" presetSubtype="0" fill="hold" grpId="0" nodeType="withEffect">
                                  <p:stCondLst>
                                    <p:cond delay="0"/>
                                  </p:stCondLst>
                                  <p:childTnLst>
                                    <p:set>
                                      <p:cBhvr>
                                        <p:cTn id="110" dur="1" fill="hold">
                                          <p:stCondLst>
                                            <p:cond delay="0"/>
                                          </p:stCondLst>
                                        </p:cTn>
                                        <p:tgtEl>
                                          <p:spTgt spid="7184"/>
                                        </p:tgtEl>
                                        <p:attrNameLst>
                                          <p:attrName>style.visibility</p:attrName>
                                        </p:attrNameLst>
                                      </p:cBhvr>
                                      <p:to>
                                        <p:strVal val="visible"/>
                                      </p:to>
                                    </p:set>
                                    <p:animEffect transition="in" filter="wipe(down)">
                                      <p:cBhvr>
                                        <p:cTn id="111" dur="580">
                                          <p:stCondLst>
                                            <p:cond delay="0"/>
                                          </p:stCondLst>
                                        </p:cTn>
                                        <p:tgtEl>
                                          <p:spTgt spid="7184"/>
                                        </p:tgtEl>
                                      </p:cBhvr>
                                    </p:animEffect>
                                    <p:anim calcmode="lin" valueType="num">
                                      <p:cBhvr>
                                        <p:cTn id="112" dur="1822" tmFilter="0,0; 0.14,0.36; 0.43,0.73; 0.71,0.91; 1.0,1.0">
                                          <p:stCondLst>
                                            <p:cond delay="0"/>
                                          </p:stCondLst>
                                        </p:cTn>
                                        <p:tgtEl>
                                          <p:spTgt spid="7184"/>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7184"/>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7184"/>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7184"/>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7184"/>
                                        </p:tgtEl>
                                        <p:attrNameLst>
                                          <p:attrName>ppt_y</p:attrName>
                                        </p:attrNameLst>
                                      </p:cBhvr>
                                      <p:tavLst>
                                        <p:tav tm="0" fmla="#ppt_y-sin(pi*$)/81">
                                          <p:val>
                                            <p:fltVal val="0"/>
                                          </p:val>
                                        </p:tav>
                                        <p:tav tm="100000">
                                          <p:val>
                                            <p:fltVal val="1"/>
                                          </p:val>
                                        </p:tav>
                                      </p:tavLst>
                                    </p:anim>
                                    <p:animScale>
                                      <p:cBhvr>
                                        <p:cTn id="117" dur="26">
                                          <p:stCondLst>
                                            <p:cond delay="650"/>
                                          </p:stCondLst>
                                        </p:cTn>
                                        <p:tgtEl>
                                          <p:spTgt spid="7184"/>
                                        </p:tgtEl>
                                      </p:cBhvr>
                                      <p:to x="100000" y="60000"/>
                                    </p:animScale>
                                    <p:animScale>
                                      <p:cBhvr>
                                        <p:cTn id="118" dur="166" decel="50000">
                                          <p:stCondLst>
                                            <p:cond delay="676"/>
                                          </p:stCondLst>
                                        </p:cTn>
                                        <p:tgtEl>
                                          <p:spTgt spid="7184"/>
                                        </p:tgtEl>
                                      </p:cBhvr>
                                      <p:to x="100000" y="100000"/>
                                    </p:animScale>
                                    <p:animScale>
                                      <p:cBhvr>
                                        <p:cTn id="119" dur="26">
                                          <p:stCondLst>
                                            <p:cond delay="1312"/>
                                          </p:stCondLst>
                                        </p:cTn>
                                        <p:tgtEl>
                                          <p:spTgt spid="7184"/>
                                        </p:tgtEl>
                                      </p:cBhvr>
                                      <p:to x="100000" y="80000"/>
                                    </p:animScale>
                                    <p:animScale>
                                      <p:cBhvr>
                                        <p:cTn id="120" dur="166" decel="50000">
                                          <p:stCondLst>
                                            <p:cond delay="1338"/>
                                          </p:stCondLst>
                                        </p:cTn>
                                        <p:tgtEl>
                                          <p:spTgt spid="7184"/>
                                        </p:tgtEl>
                                      </p:cBhvr>
                                      <p:to x="100000" y="100000"/>
                                    </p:animScale>
                                    <p:animScale>
                                      <p:cBhvr>
                                        <p:cTn id="121" dur="26">
                                          <p:stCondLst>
                                            <p:cond delay="1642"/>
                                          </p:stCondLst>
                                        </p:cTn>
                                        <p:tgtEl>
                                          <p:spTgt spid="7184"/>
                                        </p:tgtEl>
                                      </p:cBhvr>
                                      <p:to x="100000" y="90000"/>
                                    </p:animScale>
                                    <p:animScale>
                                      <p:cBhvr>
                                        <p:cTn id="122" dur="166" decel="50000">
                                          <p:stCondLst>
                                            <p:cond delay="1668"/>
                                          </p:stCondLst>
                                        </p:cTn>
                                        <p:tgtEl>
                                          <p:spTgt spid="7184"/>
                                        </p:tgtEl>
                                      </p:cBhvr>
                                      <p:to x="100000" y="100000"/>
                                    </p:animScale>
                                    <p:animScale>
                                      <p:cBhvr>
                                        <p:cTn id="123" dur="26">
                                          <p:stCondLst>
                                            <p:cond delay="1808"/>
                                          </p:stCondLst>
                                        </p:cTn>
                                        <p:tgtEl>
                                          <p:spTgt spid="7184"/>
                                        </p:tgtEl>
                                      </p:cBhvr>
                                      <p:to x="100000" y="95000"/>
                                    </p:animScale>
                                    <p:animScale>
                                      <p:cBhvr>
                                        <p:cTn id="124" dur="166" decel="50000">
                                          <p:stCondLst>
                                            <p:cond delay="1834"/>
                                          </p:stCondLst>
                                        </p:cTn>
                                        <p:tgtEl>
                                          <p:spTgt spid="7184"/>
                                        </p:tgtEl>
                                      </p:cBhvr>
                                      <p:to x="100000" y="100000"/>
                                    </p:animScale>
                                  </p:childTnLst>
                                </p:cTn>
                              </p:par>
                              <p:par>
                                <p:cTn id="125" presetID="26" presetClass="entr" presetSubtype="0" fill="hold" nodeType="withEffect">
                                  <p:stCondLst>
                                    <p:cond delay="0"/>
                                  </p:stCondLst>
                                  <p:childTnLst>
                                    <p:set>
                                      <p:cBhvr>
                                        <p:cTn id="126" dur="1" fill="hold">
                                          <p:stCondLst>
                                            <p:cond delay="0"/>
                                          </p:stCondLst>
                                        </p:cTn>
                                        <p:tgtEl>
                                          <p:spTgt spid="7190"/>
                                        </p:tgtEl>
                                        <p:attrNameLst>
                                          <p:attrName>style.visibility</p:attrName>
                                        </p:attrNameLst>
                                      </p:cBhvr>
                                      <p:to>
                                        <p:strVal val="visible"/>
                                      </p:to>
                                    </p:set>
                                    <p:animEffect transition="in" filter="wipe(down)">
                                      <p:cBhvr>
                                        <p:cTn id="127" dur="580">
                                          <p:stCondLst>
                                            <p:cond delay="0"/>
                                          </p:stCondLst>
                                        </p:cTn>
                                        <p:tgtEl>
                                          <p:spTgt spid="7190"/>
                                        </p:tgtEl>
                                      </p:cBhvr>
                                    </p:animEffect>
                                    <p:anim calcmode="lin" valueType="num">
                                      <p:cBhvr>
                                        <p:cTn id="128" dur="1822" tmFilter="0,0; 0.14,0.36; 0.43,0.73; 0.71,0.91; 1.0,1.0">
                                          <p:stCondLst>
                                            <p:cond delay="0"/>
                                          </p:stCondLst>
                                        </p:cTn>
                                        <p:tgtEl>
                                          <p:spTgt spid="7190"/>
                                        </p:tgtEl>
                                        <p:attrNameLst>
                                          <p:attrName>ppt_x</p:attrName>
                                        </p:attrNameLst>
                                      </p:cBhvr>
                                      <p:tavLst>
                                        <p:tav tm="0">
                                          <p:val>
                                            <p:strVal val="#ppt_x-0.25"/>
                                          </p:val>
                                        </p:tav>
                                        <p:tav tm="100000">
                                          <p:val>
                                            <p:strVal val="#ppt_x"/>
                                          </p:val>
                                        </p:tav>
                                      </p:tavLst>
                                    </p:anim>
                                    <p:anim calcmode="lin" valueType="num">
                                      <p:cBhvr>
                                        <p:cTn id="129" dur="664" tmFilter="0.0,0.0; 0.25,0.07; 0.50,0.2; 0.75,0.467; 1.0,1.0">
                                          <p:stCondLst>
                                            <p:cond delay="0"/>
                                          </p:stCondLst>
                                        </p:cTn>
                                        <p:tgtEl>
                                          <p:spTgt spid="7190"/>
                                        </p:tgtEl>
                                        <p:attrNameLst>
                                          <p:attrName>ppt_y</p:attrName>
                                        </p:attrNameLst>
                                      </p:cBhvr>
                                      <p:tavLst>
                                        <p:tav tm="0" fmla="#ppt_y-sin(pi*$)/3">
                                          <p:val>
                                            <p:fltVal val="0.5"/>
                                          </p:val>
                                        </p:tav>
                                        <p:tav tm="100000">
                                          <p:val>
                                            <p:fltVal val="1"/>
                                          </p:val>
                                        </p:tav>
                                      </p:tavLst>
                                    </p:anim>
                                    <p:anim calcmode="lin" valueType="num">
                                      <p:cBhvr>
                                        <p:cTn id="130" dur="664" tmFilter="0, 0; 0.125,0.2665; 0.25,0.4; 0.375,0.465; 0.5,0.5;  0.625,0.535; 0.75,0.6; 0.875,0.7335; 1,1">
                                          <p:stCondLst>
                                            <p:cond delay="664"/>
                                          </p:stCondLst>
                                        </p:cTn>
                                        <p:tgtEl>
                                          <p:spTgt spid="7190"/>
                                        </p:tgtEl>
                                        <p:attrNameLst>
                                          <p:attrName>ppt_y</p:attrName>
                                        </p:attrNameLst>
                                      </p:cBhvr>
                                      <p:tavLst>
                                        <p:tav tm="0" fmla="#ppt_y-sin(pi*$)/9">
                                          <p:val>
                                            <p:fltVal val="0"/>
                                          </p:val>
                                        </p:tav>
                                        <p:tav tm="100000">
                                          <p:val>
                                            <p:fltVal val="1"/>
                                          </p:val>
                                        </p:tav>
                                      </p:tavLst>
                                    </p:anim>
                                    <p:anim calcmode="lin" valueType="num">
                                      <p:cBhvr>
                                        <p:cTn id="131" dur="332" tmFilter="0, 0; 0.125,0.2665; 0.25,0.4; 0.375,0.465; 0.5,0.5;  0.625,0.535; 0.75,0.6; 0.875,0.7335; 1,1">
                                          <p:stCondLst>
                                            <p:cond delay="1324"/>
                                          </p:stCondLst>
                                        </p:cTn>
                                        <p:tgtEl>
                                          <p:spTgt spid="7190"/>
                                        </p:tgtEl>
                                        <p:attrNameLst>
                                          <p:attrName>ppt_y</p:attrName>
                                        </p:attrNameLst>
                                      </p:cBhvr>
                                      <p:tavLst>
                                        <p:tav tm="0" fmla="#ppt_y-sin(pi*$)/27">
                                          <p:val>
                                            <p:fltVal val="0"/>
                                          </p:val>
                                        </p:tav>
                                        <p:tav tm="100000">
                                          <p:val>
                                            <p:fltVal val="1"/>
                                          </p:val>
                                        </p:tav>
                                      </p:tavLst>
                                    </p:anim>
                                    <p:anim calcmode="lin" valueType="num">
                                      <p:cBhvr>
                                        <p:cTn id="132" dur="164" tmFilter="0, 0; 0.125,0.2665; 0.25,0.4; 0.375,0.465; 0.5,0.5;  0.625,0.535; 0.75,0.6; 0.875,0.7335; 1,1">
                                          <p:stCondLst>
                                            <p:cond delay="1656"/>
                                          </p:stCondLst>
                                        </p:cTn>
                                        <p:tgtEl>
                                          <p:spTgt spid="7190"/>
                                        </p:tgtEl>
                                        <p:attrNameLst>
                                          <p:attrName>ppt_y</p:attrName>
                                        </p:attrNameLst>
                                      </p:cBhvr>
                                      <p:tavLst>
                                        <p:tav tm="0" fmla="#ppt_y-sin(pi*$)/81">
                                          <p:val>
                                            <p:fltVal val="0"/>
                                          </p:val>
                                        </p:tav>
                                        <p:tav tm="100000">
                                          <p:val>
                                            <p:fltVal val="1"/>
                                          </p:val>
                                        </p:tav>
                                      </p:tavLst>
                                    </p:anim>
                                    <p:animScale>
                                      <p:cBhvr>
                                        <p:cTn id="133" dur="26">
                                          <p:stCondLst>
                                            <p:cond delay="650"/>
                                          </p:stCondLst>
                                        </p:cTn>
                                        <p:tgtEl>
                                          <p:spTgt spid="7190"/>
                                        </p:tgtEl>
                                      </p:cBhvr>
                                      <p:to x="100000" y="60000"/>
                                    </p:animScale>
                                    <p:animScale>
                                      <p:cBhvr>
                                        <p:cTn id="134" dur="166" decel="50000">
                                          <p:stCondLst>
                                            <p:cond delay="676"/>
                                          </p:stCondLst>
                                        </p:cTn>
                                        <p:tgtEl>
                                          <p:spTgt spid="7190"/>
                                        </p:tgtEl>
                                      </p:cBhvr>
                                      <p:to x="100000" y="100000"/>
                                    </p:animScale>
                                    <p:animScale>
                                      <p:cBhvr>
                                        <p:cTn id="135" dur="26">
                                          <p:stCondLst>
                                            <p:cond delay="1312"/>
                                          </p:stCondLst>
                                        </p:cTn>
                                        <p:tgtEl>
                                          <p:spTgt spid="7190"/>
                                        </p:tgtEl>
                                      </p:cBhvr>
                                      <p:to x="100000" y="80000"/>
                                    </p:animScale>
                                    <p:animScale>
                                      <p:cBhvr>
                                        <p:cTn id="136" dur="166" decel="50000">
                                          <p:stCondLst>
                                            <p:cond delay="1338"/>
                                          </p:stCondLst>
                                        </p:cTn>
                                        <p:tgtEl>
                                          <p:spTgt spid="7190"/>
                                        </p:tgtEl>
                                      </p:cBhvr>
                                      <p:to x="100000" y="100000"/>
                                    </p:animScale>
                                    <p:animScale>
                                      <p:cBhvr>
                                        <p:cTn id="137" dur="26">
                                          <p:stCondLst>
                                            <p:cond delay="1642"/>
                                          </p:stCondLst>
                                        </p:cTn>
                                        <p:tgtEl>
                                          <p:spTgt spid="7190"/>
                                        </p:tgtEl>
                                      </p:cBhvr>
                                      <p:to x="100000" y="90000"/>
                                    </p:animScale>
                                    <p:animScale>
                                      <p:cBhvr>
                                        <p:cTn id="138" dur="166" decel="50000">
                                          <p:stCondLst>
                                            <p:cond delay="1668"/>
                                          </p:stCondLst>
                                        </p:cTn>
                                        <p:tgtEl>
                                          <p:spTgt spid="7190"/>
                                        </p:tgtEl>
                                      </p:cBhvr>
                                      <p:to x="100000" y="100000"/>
                                    </p:animScale>
                                    <p:animScale>
                                      <p:cBhvr>
                                        <p:cTn id="139" dur="26">
                                          <p:stCondLst>
                                            <p:cond delay="1808"/>
                                          </p:stCondLst>
                                        </p:cTn>
                                        <p:tgtEl>
                                          <p:spTgt spid="7190"/>
                                        </p:tgtEl>
                                      </p:cBhvr>
                                      <p:to x="100000" y="95000"/>
                                    </p:animScale>
                                    <p:animScale>
                                      <p:cBhvr>
                                        <p:cTn id="140" dur="166" decel="50000">
                                          <p:stCondLst>
                                            <p:cond delay="1834"/>
                                          </p:stCondLst>
                                        </p:cTn>
                                        <p:tgtEl>
                                          <p:spTgt spid="7190"/>
                                        </p:tgtEl>
                                      </p:cBhvr>
                                      <p:to x="100000" y="100000"/>
                                    </p:animScale>
                                  </p:childTnLst>
                                </p:cTn>
                              </p:par>
                              <p:par>
                                <p:cTn id="141" presetID="26" presetClass="entr" presetSubtype="0" fill="hold" grpId="0" nodeType="withEffect">
                                  <p:stCondLst>
                                    <p:cond delay="0"/>
                                  </p:stCondLst>
                                  <p:childTnLst>
                                    <p:set>
                                      <p:cBhvr>
                                        <p:cTn id="142" dur="1" fill="hold">
                                          <p:stCondLst>
                                            <p:cond delay="0"/>
                                          </p:stCondLst>
                                        </p:cTn>
                                        <p:tgtEl>
                                          <p:spTgt spid="51"/>
                                        </p:tgtEl>
                                        <p:attrNameLst>
                                          <p:attrName>style.visibility</p:attrName>
                                        </p:attrNameLst>
                                      </p:cBhvr>
                                      <p:to>
                                        <p:strVal val="visible"/>
                                      </p:to>
                                    </p:set>
                                    <p:animEffect transition="in" filter="wipe(down)">
                                      <p:cBhvr>
                                        <p:cTn id="143" dur="580">
                                          <p:stCondLst>
                                            <p:cond delay="0"/>
                                          </p:stCondLst>
                                        </p:cTn>
                                        <p:tgtEl>
                                          <p:spTgt spid="51"/>
                                        </p:tgtEl>
                                      </p:cBhvr>
                                    </p:animEffect>
                                    <p:anim calcmode="lin" valueType="num">
                                      <p:cBhvr>
                                        <p:cTn id="144"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145"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146"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147"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148"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149" dur="26">
                                          <p:stCondLst>
                                            <p:cond delay="650"/>
                                          </p:stCondLst>
                                        </p:cTn>
                                        <p:tgtEl>
                                          <p:spTgt spid="51"/>
                                        </p:tgtEl>
                                      </p:cBhvr>
                                      <p:to x="100000" y="60000"/>
                                    </p:animScale>
                                    <p:animScale>
                                      <p:cBhvr>
                                        <p:cTn id="150" dur="166" decel="50000">
                                          <p:stCondLst>
                                            <p:cond delay="676"/>
                                          </p:stCondLst>
                                        </p:cTn>
                                        <p:tgtEl>
                                          <p:spTgt spid="51"/>
                                        </p:tgtEl>
                                      </p:cBhvr>
                                      <p:to x="100000" y="100000"/>
                                    </p:animScale>
                                    <p:animScale>
                                      <p:cBhvr>
                                        <p:cTn id="151" dur="26">
                                          <p:stCondLst>
                                            <p:cond delay="1312"/>
                                          </p:stCondLst>
                                        </p:cTn>
                                        <p:tgtEl>
                                          <p:spTgt spid="51"/>
                                        </p:tgtEl>
                                      </p:cBhvr>
                                      <p:to x="100000" y="80000"/>
                                    </p:animScale>
                                    <p:animScale>
                                      <p:cBhvr>
                                        <p:cTn id="152" dur="166" decel="50000">
                                          <p:stCondLst>
                                            <p:cond delay="1338"/>
                                          </p:stCondLst>
                                        </p:cTn>
                                        <p:tgtEl>
                                          <p:spTgt spid="51"/>
                                        </p:tgtEl>
                                      </p:cBhvr>
                                      <p:to x="100000" y="100000"/>
                                    </p:animScale>
                                    <p:animScale>
                                      <p:cBhvr>
                                        <p:cTn id="153" dur="26">
                                          <p:stCondLst>
                                            <p:cond delay="1642"/>
                                          </p:stCondLst>
                                        </p:cTn>
                                        <p:tgtEl>
                                          <p:spTgt spid="51"/>
                                        </p:tgtEl>
                                      </p:cBhvr>
                                      <p:to x="100000" y="90000"/>
                                    </p:animScale>
                                    <p:animScale>
                                      <p:cBhvr>
                                        <p:cTn id="154" dur="166" decel="50000">
                                          <p:stCondLst>
                                            <p:cond delay="1668"/>
                                          </p:stCondLst>
                                        </p:cTn>
                                        <p:tgtEl>
                                          <p:spTgt spid="51"/>
                                        </p:tgtEl>
                                      </p:cBhvr>
                                      <p:to x="100000" y="100000"/>
                                    </p:animScale>
                                    <p:animScale>
                                      <p:cBhvr>
                                        <p:cTn id="155" dur="26">
                                          <p:stCondLst>
                                            <p:cond delay="1808"/>
                                          </p:stCondLst>
                                        </p:cTn>
                                        <p:tgtEl>
                                          <p:spTgt spid="51"/>
                                        </p:tgtEl>
                                      </p:cBhvr>
                                      <p:to x="100000" y="95000"/>
                                    </p:animScale>
                                    <p:animScale>
                                      <p:cBhvr>
                                        <p:cTn id="156" dur="166" decel="50000">
                                          <p:stCondLst>
                                            <p:cond delay="1834"/>
                                          </p:stCondLst>
                                        </p:cTn>
                                        <p:tgtEl>
                                          <p:spTgt spid="51"/>
                                        </p:tgtEl>
                                      </p:cBhvr>
                                      <p:to x="100000" y="100000"/>
                                    </p:animScale>
                                  </p:childTnLst>
                                </p:cTn>
                              </p:par>
                              <p:par>
                                <p:cTn id="157" presetID="26" presetClass="entr" presetSubtype="0" fill="hold" nodeType="withEffect">
                                  <p:stCondLst>
                                    <p:cond delay="0"/>
                                  </p:stCondLst>
                                  <p:childTnLst>
                                    <p:set>
                                      <p:cBhvr>
                                        <p:cTn id="158" dur="1" fill="hold">
                                          <p:stCondLst>
                                            <p:cond delay="0"/>
                                          </p:stCondLst>
                                        </p:cTn>
                                        <p:tgtEl>
                                          <p:spTgt spid="7191"/>
                                        </p:tgtEl>
                                        <p:attrNameLst>
                                          <p:attrName>style.visibility</p:attrName>
                                        </p:attrNameLst>
                                      </p:cBhvr>
                                      <p:to>
                                        <p:strVal val="visible"/>
                                      </p:to>
                                    </p:set>
                                    <p:animEffect transition="in" filter="wipe(down)">
                                      <p:cBhvr>
                                        <p:cTn id="159" dur="580">
                                          <p:stCondLst>
                                            <p:cond delay="0"/>
                                          </p:stCondLst>
                                        </p:cTn>
                                        <p:tgtEl>
                                          <p:spTgt spid="7191"/>
                                        </p:tgtEl>
                                      </p:cBhvr>
                                    </p:animEffect>
                                    <p:anim calcmode="lin" valueType="num">
                                      <p:cBhvr>
                                        <p:cTn id="160" dur="1822" tmFilter="0,0; 0.14,0.36; 0.43,0.73; 0.71,0.91; 1.0,1.0">
                                          <p:stCondLst>
                                            <p:cond delay="0"/>
                                          </p:stCondLst>
                                        </p:cTn>
                                        <p:tgtEl>
                                          <p:spTgt spid="7191"/>
                                        </p:tgtEl>
                                        <p:attrNameLst>
                                          <p:attrName>ppt_x</p:attrName>
                                        </p:attrNameLst>
                                      </p:cBhvr>
                                      <p:tavLst>
                                        <p:tav tm="0">
                                          <p:val>
                                            <p:strVal val="#ppt_x-0.25"/>
                                          </p:val>
                                        </p:tav>
                                        <p:tav tm="100000">
                                          <p:val>
                                            <p:strVal val="#ppt_x"/>
                                          </p:val>
                                        </p:tav>
                                      </p:tavLst>
                                    </p:anim>
                                    <p:anim calcmode="lin" valueType="num">
                                      <p:cBhvr>
                                        <p:cTn id="161" dur="664" tmFilter="0.0,0.0; 0.25,0.07; 0.50,0.2; 0.75,0.467; 1.0,1.0">
                                          <p:stCondLst>
                                            <p:cond delay="0"/>
                                          </p:stCondLst>
                                        </p:cTn>
                                        <p:tgtEl>
                                          <p:spTgt spid="7191"/>
                                        </p:tgtEl>
                                        <p:attrNameLst>
                                          <p:attrName>ppt_y</p:attrName>
                                        </p:attrNameLst>
                                      </p:cBhvr>
                                      <p:tavLst>
                                        <p:tav tm="0" fmla="#ppt_y-sin(pi*$)/3">
                                          <p:val>
                                            <p:fltVal val="0.5"/>
                                          </p:val>
                                        </p:tav>
                                        <p:tav tm="100000">
                                          <p:val>
                                            <p:fltVal val="1"/>
                                          </p:val>
                                        </p:tav>
                                      </p:tavLst>
                                    </p:anim>
                                    <p:anim calcmode="lin" valueType="num">
                                      <p:cBhvr>
                                        <p:cTn id="162" dur="664" tmFilter="0, 0; 0.125,0.2665; 0.25,0.4; 0.375,0.465; 0.5,0.5;  0.625,0.535; 0.75,0.6; 0.875,0.7335; 1,1">
                                          <p:stCondLst>
                                            <p:cond delay="664"/>
                                          </p:stCondLst>
                                        </p:cTn>
                                        <p:tgtEl>
                                          <p:spTgt spid="7191"/>
                                        </p:tgtEl>
                                        <p:attrNameLst>
                                          <p:attrName>ppt_y</p:attrName>
                                        </p:attrNameLst>
                                      </p:cBhvr>
                                      <p:tavLst>
                                        <p:tav tm="0" fmla="#ppt_y-sin(pi*$)/9">
                                          <p:val>
                                            <p:fltVal val="0"/>
                                          </p:val>
                                        </p:tav>
                                        <p:tav tm="100000">
                                          <p:val>
                                            <p:fltVal val="1"/>
                                          </p:val>
                                        </p:tav>
                                      </p:tavLst>
                                    </p:anim>
                                    <p:anim calcmode="lin" valueType="num">
                                      <p:cBhvr>
                                        <p:cTn id="163" dur="332" tmFilter="0, 0; 0.125,0.2665; 0.25,0.4; 0.375,0.465; 0.5,0.5;  0.625,0.535; 0.75,0.6; 0.875,0.7335; 1,1">
                                          <p:stCondLst>
                                            <p:cond delay="1324"/>
                                          </p:stCondLst>
                                        </p:cTn>
                                        <p:tgtEl>
                                          <p:spTgt spid="7191"/>
                                        </p:tgtEl>
                                        <p:attrNameLst>
                                          <p:attrName>ppt_y</p:attrName>
                                        </p:attrNameLst>
                                      </p:cBhvr>
                                      <p:tavLst>
                                        <p:tav tm="0" fmla="#ppt_y-sin(pi*$)/27">
                                          <p:val>
                                            <p:fltVal val="0"/>
                                          </p:val>
                                        </p:tav>
                                        <p:tav tm="100000">
                                          <p:val>
                                            <p:fltVal val="1"/>
                                          </p:val>
                                        </p:tav>
                                      </p:tavLst>
                                    </p:anim>
                                    <p:anim calcmode="lin" valueType="num">
                                      <p:cBhvr>
                                        <p:cTn id="164" dur="164" tmFilter="0, 0; 0.125,0.2665; 0.25,0.4; 0.375,0.465; 0.5,0.5;  0.625,0.535; 0.75,0.6; 0.875,0.7335; 1,1">
                                          <p:stCondLst>
                                            <p:cond delay="1656"/>
                                          </p:stCondLst>
                                        </p:cTn>
                                        <p:tgtEl>
                                          <p:spTgt spid="7191"/>
                                        </p:tgtEl>
                                        <p:attrNameLst>
                                          <p:attrName>ppt_y</p:attrName>
                                        </p:attrNameLst>
                                      </p:cBhvr>
                                      <p:tavLst>
                                        <p:tav tm="0" fmla="#ppt_y-sin(pi*$)/81">
                                          <p:val>
                                            <p:fltVal val="0"/>
                                          </p:val>
                                        </p:tav>
                                        <p:tav tm="100000">
                                          <p:val>
                                            <p:fltVal val="1"/>
                                          </p:val>
                                        </p:tav>
                                      </p:tavLst>
                                    </p:anim>
                                    <p:animScale>
                                      <p:cBhvr>
                                        <p:cTn id="165" dur="26">
                                          <p:stCondLst>
                                            <p:cond delay="650"/>
                                          </p:stCondLst>
                                        </p:cTn>
                                        <p:tgtEl>
                                          <p:spTgt spid="7191"/>
                                        </p:tgtEl>
                                      </p:cBhvr>
                                      <p:to x="100000" y="60000"/>
                                    </p:animScale>
                                    <p:animScale>
                                      <p:cBhvr>
                                        <p:cTn id="166" dur="166" decel="50000">
                                          <p:stCondLst>
                                            <p:cond delay="676"/>
                                          </p:stCondLst>
                                        </p:cTn>
                                        <p:tgtEl>
                                          <p:spTgt spid="7191"/>
                                        </p:tgtEl>
                                      </p:cBhvr>
                                      <p:to x="100000" y="100000"/>
                                    </p:animScale>
                                    <p:animScale>
                                      <p:cBhvr>
                                        <p:cTn id="167" dur="26">
                                          <p:stCondLst>
                                            <p:cond delay="1312"/>
                                          </p:stCondLst>
                                        </p:cTn>
                                        <p:tgtEl>
                                          <p:spTgt spid="7191"/>
                                        </p:tgtEl>
                                      </p:cBhvr>
                                      <p:to x="100000" y="80000"/>
                                    </p:animScale>
                                    <p:animScale>
                                      <p:cBhvr>
                                        <p:cTn id="168" dur="166" decel="50000">
                                          <p:stCondLst>
                                            <p:cond delay="1338"/>
                                          </p:stCondLst>
                                        </p:cTn>
                                        <p:tgtEl>
                                          <p:spTgt spid="7191"/>
                                        </p:tgtEl>
                                      </p:cBhvr>
                                      <p:to x="100000" y="100000"/>
                                    </p:animScale>
                                    <p:animScale>
                                      <p:cBhvr>
                                        <p:cTn id="169" dur="26">
                                          <p:stCondLst>
                                            <p:cond delay="1642"/>
                                          </p:stCondLst>
                                        </p:cTn>
                                        <p:tgtEl>
                                          <p:spTgt spid="7191"/>
                                        </p:tgtEl>
                                      </p:cBhvr>
                                      <p:to x="100000" y="90000"/>
                                    </p:animScale>
                                    <p:animScale>
                                      <p:cBhvr>
                                        <p:cTn id="170" dur="166" decel="50000">
                                          <p:stCondLst>
                                            <p:cond delay="1668"/>
                                          </p:stCondLst>
                                        </p:cTn>
                                        <p:tgtEl>
                                          <p:spTgt spid="7191"/>
                                        </p:tgtEl>
                                      </p:cBhvr>
                                      <p:to x="100000" y="100000"/>
                                    </p:animScale>
                                    <p:animScale>
                                      <p:cBhvr>
                                        <p:cTn id="171" dur="26">
                                          <p:stCondLst>
                                            <p:cond delay="1808"/>
                                          </p:stCondLst>
                                        </p:cTn>
                                        <p:tgtEl>
                                          <p:spTgt spid="7191"/>
                                        </p:tgtEl>
                                      </p:cBhvr>
                                      <p:to x="100000" y="95000"/>
                                    </p:animScale>
                                    <p:animScale>
                                      <p:cBhvr>
                                        <p:cTn id="172" dur="166" decel="50000">
                                          <p:stCondLst>
                                            <p:cond delay="1834"/>
                                          </p:stCondLst>
                                        </p:cTn>
                                        <p:tgtEl>
                                          <p:spTgt spid="7191"/>
                                        </p:tgtEl>
                                      </p:cBhvr>
                                      <p:to x="100000" y="100000"/>
                                    </p:animScale>
                                  </p:childTnLst>
                                </p:cTn>
                              </p:par>
                              <p:par>
                                <p:cTn id="173" presetID="26" presetClass="entr" presetSubtype="0" fill="hold" grpId="0" nodeType="withEffect">
                                  <p:stCondLst>
                                    <p:cond delay="0"/>
                                  </p:stCondLst>
                                  <p:childTnLst>
                                    <p:set>
                                      <p:cBhvr>
                                        <p:cTn id="174" dur="1" fill="hold">
                                          <p:stCondLst>
                                            <p:cond delay="0"/>
                                          </p:stCondLst>
                                        </p:cTn>
                                        <p:tgtEl>
                                          <p:spTgt spid="52"/>
                                        </p:tgtEl>
                                        <p:attrNameLst>
                                          <p:attrName>style.visibility</p:attrName>
                                        </p:attrNameLst>
                                      </p:cBhvr>
                                      <p:to>
                                        <p:strVal val="visible"/>
                                      </p:to>
                                    </p:set>
                                    <p:animEffect transition="in" filter="wipe(down)">
                                      <p:cBhvr>
                                        <p:cTn id="175" dur="580">
                                          <p:stCondLst>
                                            <p:cond delay="0"/>
                                          </p:stCondLst>
                                        </p:cTn>
                                        <p:tgtEl>
                                          <p:spTgt spid="52"/>
                                        </p:tgtEl>
                                      </p:cBhvr>
                                    </p:animEffect>
                                    <p:anim calcmode="lin" valueType="num">
                                      <p:cBhvr>
                                        <p:cTn id="176"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177"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178"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179"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180"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181" dur="26">
                                          <p:stCondLst>
                                            <p:cond delay="650"/>
                                          </p:stCondLst>
                                        </p:cTn>
                                        <p:tgtEl>
                                          <p:spTgt spid="52"/>
                                        </p:tgtEl>
                                      </p:cBhvr>
                                      <p:to x="100000" y="60000"/>
                                    </p:animScale>
                                    <p:animScale>
                                      <p:cBhvr>
                                        <p:cTn id="182" dur="166" decel="50000">
                                          <p:stCondLst>
                                            <p:cond delay="676"/>
                                          </p:stCondLst>
                                        </p:cTn>
                                        <p:tgtEl>
                                          <p:spTgt spid="52"/>
                                        </p:tgtEl>
                                      </p:cBhvr>
                                      <p:to x="100000" y="100000"/>
                                    </p:animScale>
                                    <p:animScale>
                                      <p:cBhvr>
                                        <p:cTn id="183" dur="26">
                                          <p:stCondLst>
                                            <p:cond delay="1312"/>
                                          </p:stCondLst>
                                        </p:cTn>
                                        <p:tgtEl>
                                          <p:spTgt spid="52"/>
                                        </p:tgtEl>
                                      </p:cBhvr>
                                      <p:to x="100000" y="80000"/>
                                    </p:animScale>
                                    <p:animScale>
                                      <p:cBhvr>
                                        <p:cTn id="184" dur="166" decel="50000">
                                          <p:stCondLst>
                                            <p:cond delay="1338"/>
                                          </p:stCondLst>
                                        </p:cTn>
                                        <p:tgtEl>
                                          <p:spTgt spid="52"/>
                                        </p:tgtEl>
                                      </p:cBhvr>
                                      <p:to x="100000" y="100000"/>
                                    </p:animScale>
                                    <p:animScale>
                                      <p:cBhvr>
                                        <p:cTn id="185" dur="26">
                                          <p:stCondLst>
                                            <p:cond delay="1642"/>
                                          </p:stCondLst>
                                        </p:cTn>
                                        <p:tgtEl>
                                          <p:spTgt spid="52"/>
                                        </p:tgtEl>
                                      </p:cBhvr>
                                      <p:to x="100000" y="90000"/>
                                    </p:animScale>
                                    <p:animScale>
                                      <p:cBhvr>
                                        <p:cTn id="186" dur="166" decel="50000">
                                          <p:stCondLst>
                                            <p:cond delay="1668"/>
                                          </p:stCondLst>
                                        </p:cTn>
                                        <p:tgtEl>
                                          <p:spTgt spid="52"/>
                                        </p:tgtEl>
                                      </p:cBhvr>
                                      <p:to x="100000" y="100000"/>
                                    </p:animScale>
                                    <p:animScale>
                                      <p:cBhvr>
                                        <p:cTn id="187" dur="26">
                                          <p:stCondLst>
                                            <p:cond delay="1808"/>
                                          </p:stCondLst>
                                        </p:cTn>
                                        <p:tgtEl>
                                          <p:spTgt spid="52"/>
                                        </p:tgtEl>
                                      </p:cBhvr>
                                      <p:to x="100000" y="95000"/>
                                    </p:animScale>
                                    <p:animScale>
                                      <p:cBhvr>
                                        <p:cTn id="188" dur="166" decel="50000">
                                          <p:stCondLst>
                                            <p:cond delay="1834"/>
                                          </p:stCondLst>
                                        </p:cTn>
                                        <p:tgtEl>
                                          <p:spTgt spid="52"/>
                                        </p:tgtEl>
                                      </p:cBhvr>
                                      <p:to x="100000" y="100000"/>
                                    </p:animScale>
                                  </p:childTnLst>
                                </p:cTn>
                              </p:par>
                              <p:par>
                                <p:cTn id="189" presetID="26" presetClass="entr" presetSubtype="0" fill="hold" nodeType="withEffect">
                                  <p:stCondLst>
                                    <p:cond delay="0"/>
                                  </p:stCondLst>
                                  <p:childTnLst>
                                    <p:set>
                                      <p:cBhvr>
                                        <p:cTn id="190" dur="1" fill="hold">
                                          <p:stCondLst>
                                            <p:cond delay="0"/>
                                          </p:stCondLst>
                                        </p:cTn>
                                        <p:tgtEl>
                                          <p:spTgt spid="7192"/>
                                        </p:tgtEl>
                                        <p:attrNameLst>
                                          <p:attrName>style.visibility</p:attrName>
                                        </p:attrNameLst>
                                      </p:cBhvr>
                                      <p:to>
                                        <p:strVal val="visible"/>
                                      </p:to>
                                    </p:set>
                                    <p:animEffect transition="in" filter="wipe(down)">
                                      <p:cBhvr>
                                        <p:cTn id="191" dur="580">
                                          <p:stCondLst>
                                            <p:cond delay="0"/>
                                          </p:stCondLst>
                                        </p:cTn>
                                        <p:tgtEl>
                                          <p:spTgt spid="7192"/>
                                        </p:tgtEl>
                                      </p:cBhvr>
                                    </p:animEffect>
                                    <p:anim calcmode="lin" valueType="num">
                                      <p:cBhvr>
                                        <p:cTn id="192" dur="1822" tmFilter="0,0; 0.14,0.36; 0.43,0.73; 0.71,0.91; 1.0,1.0">
                                          <p:stCondLst>
                                            <p:cond delay="0"/>
                                          </p:stCondLst>
                                        </p:cTn>
                                        <p:tgtEl>
                                          <p:spTgt spid="7192"/>
                                        </p:tgtEl>
                                        <p:attrNameLst>
                                          <p:attrName>ppt_x</p:attrName>
                                        </p:attrNameLst>
                                      </p:cBhvr>
                                      <p:tavLst>
                                        <p:tav tm="0">
                                          <p:val>
                                            <p:strVal val="#ppt_x-0.25"/>
                                          </p:val>
                                        </p:tav>
                                        <p:tav tm="100000">
                                          <p:val>
                                            <p:strVal val="#ppt_x"/>
                                          </p:val>
                                        </p:tav>
                                      </p:tavLst>
                                    </p:anim>
                                    <p:anim calcmode="lin" valueType="num">
                                      <p:cBhvr>
                                        <p:cTn id="193" dur="664" tmFilter="0.0,0.0; 0.25,0.07; 0.50,0.2; 0.75,0.467; 1.0,1.0">
                                          <p:stCondLst>
                                            <p:cond delay="0"/>
                                          </p:stCondLst>
                                        </p:cTn>
                                        <p:tgtEl>
                                          <p:spTgt spid="7192"/>
                                        </p:tgtEl>
                                        <p:attrNameLst>
                                          <p:attrName>ppt_y</p:attrName>
                                        </p:attrNameLst>
                                      </p:cBhvr>
                                      <p:tavLst>
                                        <p:tav tm="0" fmla="#ppt_y-sin(pi*$)/3">
                                          <p:val>
                                            <p:fltVal val="0.5"/>
                                          </p:val>
                                        </p:tav>
                                        <p:tav tm="100000">
                                          <p:val>
                                            <p:fltVal val="1"/>
                                          </p:val>
                                        </p:tav>
                                      </p:tavLst>
                                    </p:anim>
                                    <p:anim calcmode="lin" valueType="num">
                                      <p:cBhvr>
                                        <p:cTn id="194" dur="664" tmFilter="0, 0; 0.125,0.2665; 0.25,0.4; 0.375,0.465; 0.5,0.5;  0.625,0.535; 0.75,0.6; 0.875,0.7335; 1,1">
                                          <p:stCondLst>
                                            <p:cond delay="664"/>
                                          </p:stCondLst>
                                        </p:cTn>
                                        <p:tgtEl>
                                          <p:spTgt spid="7192"/>
                                        </p:tgtEl>
                                        <p:attrNameLst>
                                          <p:attrName>ppt_y</p:attrName>
                                        </p:attrNameLst>
                                      </p:cBhvr>
                                      <p:tavLst>
                                        <p:tav tm="0" fmla="#ppt_y-sin(pi*$)/9">
                                          <p:val>
                                            <p:fltVal val="0"/>
                                          </p:val>
                                        </p:tav>
                                        <p:tav tm="100000">
                                          <p:val>
                                            <p:fltVal val="1"/>
                                          </p:val>
                                        </p:tav>
                                      </p:tavLst>
                                    </p:anim>
                                    <p:anim calcmode="lin" valueType="num">
                                      <p:cBhvr>
                                        <p:cTn id="195" dur="332" tmFilter="0, 0; 0.125,0.2665; 0.25,0.4; 0.375,0.465; 0.5,0.5;  0.625,0.535; 0.75,0.6; 0.875,0.7335; 1,1">
                                          <p:stCondLst>
                                            <p:cond delay="1324"/>
                                          </p:stCondLst>
                                        </p:cTn>
                                        <p:tgtEl>
                                          <p:spTgt spid="7192"/>
                                        </p:tgtEl>
                                        <p:attrNameLst>
                                          <p:attrName>ppt_y</p:attrName>
                                        </p:attrNameLst>
                                      </p:cBhvr>
                                      <p:tavLst>
                                        <p:tav tm="0" fmla="#ppt_y-sin(pi*$)/27">
                                          <p:val>
                                            <p:fltVal val="0"/>
                                          </p:val>
                                        </p:tav>
                                        <p:tav tm="100000">
                                          <p:val>
                                            <p:fltVal val="1"/>
                                          </p:val>
                                        </p:tav>
                                      </p:tavLst>
                                    </p:anim>
                                    <p:anim calcmode="lin" valueType="num">
                                      <p:cBhvr>
                                        <p:cTn id="196" dur="164" tmFilter="0, 0; 0.125,0.2665; 0.25,0.4; 0.375,0.465; 0.5,0.5;  0.625,0.535; 0.75,0.6; 0.875,0.7335; 1,1">
                                          <p:stCondLst>
                                            <p:cond delay="1656"/>
                                          </p:stCondLst>
                                        </p:cTn>
                                        <p:tgtEl>
                                          <p:spTgt spid="7192"/>
                                        </p:tgtEl>
                                        <p:attrNameLst>
                                          <p:attrName>ppt_y</p:attrName>
                                        </p:attrNameLst>
                                      </p:cBhvr>
                                      <p:tavLst>
                                        <p:tav tm="0" fmla="#ppt_y-sin(pi*$)/81">
                                          <p:val>
                                            <p:fltVal val="0"/>
                                          </p:val>
                                        </p:tav>
                                        <p:tav tm="100000">
                                          <p:val>
                                            <p:fltVal val="1"/>
                                          </p:val>
                                        </p:tav>
                                      </p:tavLst>
                                    </p:anim>
                                    <p:animScale>
                                      <p:cBhvr>
                                        <p:cTn id="197" dur="26">
                                          <p:stCondLst>
                                            <p:cond delay="650"/>
                                          </p:stCondLst>
                                        </p:cTn>
                                        <p:tgtEl>
                                          <p:spTgt spid="7192"/>
                                        </p:tgtEl>
                                      </p:cBhvr>
                                      <p:to x="100000" y="60000"/>
                                    </p:animScale>
                                    <p:animScale>
                                      <p:cBhvr>
                                        <p:cTn id="198" dur="166" decel="50000">
                                          <p:stCondLst>
                                            <p:cond delay="676"/>
                                          </p:stCondLst>
                                        </p:cTn>
                                        <p:tgtEl>
                                          <p:spTgt spid="7192"/>
                                        </p:tgtEl>
                                      </p:cBhvr>
                                      <p:to x="100000" y="100000"/>
                                    </p:animScale>
                                    <p:animScale>
                                      <p:cBhvr>
                                        <p:cTn id="199" dur="26">
                                          <p:stCondLst>
                                            <p:cond delay="1312"/>
                                          </p:stCondLst>
                                        </p:cTn>
                                        <p:tgtEl>
                                          <p:spTgt spid="7192"/>
                                        </p:tgtEl>
                                      </p:cBhvr>
                                      <p:to x="100000" y="80000"/>
                                    </p:animScale>
                                    <p:animScale>
                                      <p:cBhvr>
                                        <p:cTn id="200" dur="166" decel="50000">
                                          <p:stCondLst>
                                            <p:cond delay="1338"/>
                                          </p:stCondLst>
                                        </p:cTn>
                                        <p:tgtEl>
                                          <p:spTgt spid="7192"/>
                                        </p:tgtEl>
                                      </p:cBhvr>
                                      <p:to x="100000" y="100000"/>
                                    </p:animScale>
                                    <p:animScale>
                                      <p:cBhvr>
                                        <p:cTn id="201" dur="26">
                                          <p:stCondLst>
                                            <p:cond delay="1642"/>
                                          </p:stCondLst>
                                        </p:cTn>
                                        <p:tgtEl>
                                          <p:spTgt spid="7192"/>
                                        </p:tgtEl>
                                      </p:cBhvr>
                                      <p:to x="100000" y="90000"/>
                                    </p:animScale>
                                    <p:animScale>
                                      <p:cBhvr>
                                        <p:cTn id="202" dur="166" decel="50000">
                                          <p:stCondLst>
                                            <p:cond delay="1668"/>
                                          </p:stCondLst>
                                        </p:cTn>
                                        <p:tgtEl>
                                          <p:spTgt spid="7192"/>
                                        </p:tgtEl>
                                      </p:cBhvr>
                                      <p:to x="100000" y="100000"/>
                                    </p:animScale>
                                    <p:animScale>
                                      <p:cBhvr>
                                        <p:cTn id="203" dur="26">
                                          <p:stCondLst>
                                            <p:cond delay="1808"/>
                                          </p:stCondLst>
                                        </p:cTn>
                                        <p:tgtEl>
                                          <p:spTgt spid="7192"/>
                                        </p:tgtEl>
                                      </p:cBhvr>
                                      <p:to x="100000" y="95000"/>
                                    </p:animScale>
                                    <p:animScale>
                                      <p:cBhvr>
                                        <p:cTn id="204" dur="166" decel="50000">
                                          <p:stCondLst>
                                            <p:cond delay="1834"/>
                                          </p:stCondLst>
                                        </p:cTn>
                                        <p:tgtEl>
                                          <p:spTgt spid="7192"/>
                                        </p:tgtEl>
                                      </p:cBhvr>
                                      <p:to x="100000" y="100000"/>
                                    </p:animScale>
                                  </p:childTnLst>
                                </p:cTn>
                              </p:par>
                              <p:par>
                                <p:cTn id="205" presetID="26" presetClass="entr" presetSubtype="0" fill="hold" grpId="0" nodeType="withEffect">
                                  <p:stCondLst>
                                    <p:cond delay="0"/>
                                  </p:stCondLst>
                                  <p:childTnLst>
                                    <p:set>
                                      <p:cBhvr>
                                        <p:cTn id="206" dur="1" fill="hold">
                                          <p:stCondLst>
                                            <p:cond delay="0"/>
                                          </p:stCondLst>
                                        </p:cTn>
                                        <p:tgtEl>
                                          <p:spTgt spid="53"/>
                                        </p:tgtEl>
                                        <p:attrNameLst>
                                          <p:attrName>style.visibility</p:attrName>
                                        </p:attrNameLst>
                                      </p:cBhvr>
                                      <p:to>
                                        <p:strVal val="visible"/>
                                      </p:to>
                                    </p:set>
                                    <p:animEffect transition="in" filter="wipe(down)">
                                      <p:cBhvr>
                                        <p:cTn id="207" dur="580">
                                          <p:stCondLst>
                                            <p:cond delay="0"/>
                                          </p:stCondLst>
                                        </p:cTn>
                                        <p:tgtEl>
                                          <p:spTgt spid="53"/>
                                        </p:tgtEl>
                                      </p:cBhvr>
                                    </p:animEffect>
                                    <p:anim calcmode="lin" valueType="num">
                                      <p:cBhvr>
                                        <p:cTn id="208"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209"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210"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211"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212"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213" dur="26">
                                          <p:stCondLst>
                                            <p:cond delay="650"/>
                                          </p:stCondLst>
                                        </p:cTn>
                                        <p:tgtEl>
                                          <p:spTgt spid="53"/>
                                        </p:tgtEl>
                                      </p:cBhvr>
                                      <p:to x="100000" y="60000"/>
                                    </p:animScale>
                                    <p:animScale>
                                      <p:cBhvr>
                                        <p:cTn id="214" dur="166" decel="50000">
                                          <p:stCondLst>
                                            <p:cond delay="676"/>
                                          </p:stCondLst>
                                        </p:cTn>
                                        <p:tgtEl>
                                          <p:spTgt spid="53"/>
                                        </p:tgtEl>
                                      </p:cBhvr>
                                      <p:to x="100000" y="100000"/>
                                    </p:animScale>
                                    <p:animScale>
                                      <p:cBhvr>
                                        <p:cTn id="215" dur="26">
                                          <p:stCondLst>
                                            <p:cond delay="1312"/>
                                          </p:stCondLst>
                                        </p:cTn>
                                        <p:tgtEl>
                                          <p:spTgt spid="53"/>
                                        </p:tgtEl>
                                      </p:cBhvr>
                                      <p:to x="100000" y="80000"/>
                                    </p:animScale>
                                    <p:animScale>
                                      <p:cBhvr>
                                        <p:cTn id="216" dur="166" decel="50000">
                                          <p:stCondLst>
                                            <p:cond delay="1338"/>
                                          </p:stCondLst>
                                        </p:cTn>
                                        <p:tgtEl>
                                          <p:spTgt spid="53"/>
                                        </p:tgtEl>
                                      </p:cBhvr>
                                      <p:to x="100000" y="100000"/>
                                    </p:animScale>
                                    <p:animScale>
                                      <p:cBhvr>
                                        <p:cTn id="217" dur="26">
                                          <p:stCondLst>
                                            <p:cond delay="1642"/>
                                          </p:stCondLst>
                                        </p:cTn>
                                        <p:tgtEl>
                                          <p:spTgt spid="53"/>
                                        </p:tgtEl>
                                      </p:cBhvr>
                                      <p:to x="100000" y="90000"/>
                                    </p:animScale>
                                    <p:animScale>
                                      <p:cBhvr>
                                        <p:cTn id="218" dur="166" decel="50000">
                                          <p:stCondLst>
                                            <p:cond delay="1668"/>
                                          </p:stCondLst>
                                        </p:cTn>
                                        <p:tgtEl>
                                          <p:spTgt spid="53"/>
                                        </p:tgtEl>
                                      </p:cBhvr>
                                      <p:to x="100000" y="100000"/>
                                    </p:animScale>
                                    <p:animScale>
                                      <p:cBhvr>
                                        <p:cTn id="219" dur="26">
                                          <p:stCondLst>
                                            <p:cond delay="1808"/>
                                          </p:stCondLst>
                                        </p:cTn>
                                        <p:tgtEl>
                                          <p:spTgt spid="53"/>
                                        </p:tgtEl>
                                      </p:cBhvr>
                                      <p:to x="100000" y="95000"/>
                                    </p:animScale>
                                    <p:animScale>
                                      <p:cBhvr>
                                        <p:cTn id="220" dur="166" decel="50000">
                                          <p:stCondLst>
                                            <p:cond delay="1834"/>
                                          </p:stCondLst>
                                        </p:cTn>
                                        <p:tgtEl>
                                          <p:spTgt spid="53"/>
                                        </p:tgtEl>
                                      </p:cBhvr>
                                      <p:to x="100000" y="100000"/>
                                    </p:animScale>
                                  </p:childTnLst>
                                </p:cTn>
                              </p:par>
                              <p:par>
                                <p:cTn id="221" presetID="26" presetClass="entr" presetSubtype="0" fill="hold" nodeType="withEffect">
                                  <p:stCondLst>
                                    <p:cond delay="0"/>
                                  </p:stCondLst>
                                  <p:childTnLst>
                                    <p:set>
                                      <p:cBhvr>
                                        <p:cTn id="222" dur="1" fill="hold">
                                          <p:stCondLst>
                                            <p:cond delay="0"/>
                                          </p:stCondLst>
                                        </p:cTn>
                                        <p:tgtEl>
                                          <p:spTgt spid="7193"/>
                                        </p:tgtEl>
                                        <p:attrNameLst>
                                          <p:attrName>style.visibility</p:attrName>
                                        </p:attrNameLst>
                                      </p:cBhvr>
                                      <p:to>
                                        <p:strVal val="visible"/>
                                      </p:to>
                                    </p:set>
                                    <p:animEffect transition="in" filter="wipe(down)">
                                      <p:cBhvr>
                                        <p:cTn id="223" dur="580">
                                          <p:stCondLst>
                                            <p:cond delay="0"/>
                                          </p:stCondLst>
                                        </p:cTn>
                                        <p:tgtEl>
                                          <p:spTgt spid="7193"/>
                                        </p:tgtEl>
                                      </p:cBhvr>
                                    </p:animEffect>
                                    <p:anim calcmode="lin" valueType="num">
                                      <p:cBhvr>
                                        <p:cTn id="224" dur="1822" tmFilter="0,0; 0.14,0.36; 0.43,0.73; 0.71,0.91; 1.0,1.0">
                                          <p:stCondLst>
                                            <p:cond delay="0"/>
                                          </p:stCondLst>
                                        </p:cTn>
                                        <p:tgtEl>
                                          <p:spTgt spid="7193"/>
                                        </p:tgtEl>
                                        <p:attrNameLst>
                                          <p:attrName>ppt_x</p:attrName>
                                        </p:attrNameLst>
                                      </p:cBhvr>
                                      <p:tavLst>
                                        <p:tav tm="0">
                                          <p:val>
                                            <p:strVal val="#ppt_x-0.25"/>
                                          </p:val>
                                        </p:tav>
                                        <p:tav tm="100000">
                                          <p:val>
                                            <p:strVal val="#ppt_x"/>
                                          </p:val>
                                        </p:tav>
                                      </p:tavLst>
                                    </p:anim>
                                    <p:anim calcmode="lin" valueType="num">
                                      <p:cBhvr>
                                        <p:cTn id="225" dur="664" tmFilter="0.0,0.0; 0.25,0.07; 0.50,0.2; 0.75,0.467; 1.0,1.0">
                                          <p:stCondLst>
                                            <p:cond delay="0"/>
                                          </p:stCondLst>
                                        </p:cTn>
                                        <p:tgtEl>
                                          <p:spTgt spid="7193"/>
                                        </p:tgtEl>
                                        <p:attrNameLst>
                                          <p:attrName>ppt_y</p:attrName>
                                        </p:attrNameLst>
                                      </p:cBhvr>
                                      <p:tavLst>
                                        <p:tav tm="0" fmla="#ppt_y-sin(pi*$)/3">
                                          <p:val>
                                            <p:fltVal val="0.5"/>
                                          </p:val>
                                        </p:tav>
                                        <p:tav tm="100000">
                                          <p:val>
                                            <p:fltVal val="1"/>
                                          </p:val>
                                        </p:tav>
                                      </p:tavLst>
                                    </p:anim>
                                    <p:anim calcmode="lin" valueType="num">
                                      <p:cBhvr>
                                        <p:cTn id="226" dur="664" tmFilter="0, 0; 0.125,0.2665; 0.25,0.4; 0.375,0.465; 0.5,0.5;  0.625,0.535; 0.75,0.6; 0.875,0.7335; 1,1">
                                          <p:stCondLst>
                                            <p:cond delay="664"/>
                                          </p:stCondLst>
                                        </p:cTn>
                                        <p:tgtEl>
                                          <p:spTgt spid="7193"/>
                                        </p:tgtEl>
                                        <p:attrNameLst>
                                          <p:attrName>ppt_y</p:attrName>
                                        </p:attrNameLst>
                                      </p:cBhvr>
                                      <p:tavLst>
                                        <p:tav tm="0" fmla="#ppt_y-sin(pi*$)/9">
                                          <p:val>
                                            <p:fltVal val="0"/>
                                          </p:val>
                                        </p:tav>
                                        <p:tav tm="100000">
                                          <p:val>
                                            <p:fltVal val="1"/>
                                          </p:val>
                                        </p:tav>
                                      </p:tavLst>
                                    </p:anim>
                                    <p:anim calcmode="lin" valueType="num">
                                      <p:cBhvr>
                                        <p:cTn id="227" dur="332" tmFilter="0, 0; 0.125,0.2665; 0.25,0.4; 0.375,0.465; 0.5,0.5;  0.625,0.535; 0.75,0.6; 0.875,0.7335; 1,1">
                                          <p:stCondLst>
                                            <p:cond delay="1324"/>
                                          </p:stCondLst>
                                        </p:cTn>
                                        <p:tgtEl>
                                          <p:spTgt spid="7193"/>
                                        </p:tgtEl>
                                        <p:attrNameLst>
                                          <p:attrName>ppt_y</p:attrName>
                                        </p:attrNameLst>
                                      </p:cBhvr>
                                      <p:tavLst>
                                        <p:tav tm="0" fmla="#ppt_y-sin(pi*$)/27">
                                          <p:val>
                                            <p:fltVal val="0"/>
                                          </p:val>
                                        </p:tav>
                                        <p:tav tm="100000">
                                          <p:val>
                                            <p:fltVal val="1"/>
                                          </p:val>
                                        </p:tav>
                                      </p:tavLst>
                                    </p:anim>
                                    <p:anim calcmode="lin" valueType="num">
                                      <p:cBhvr>
                                        <p:cTn id="228" dur="164" tmFilter="0, 0; 0.125,0.2665; 0.25,0.4; 0.375,0.465; 0.5,0.5;  0.625,0.535; 0.75,0.6; 0.875,0.7335; 1,1">
                                          <p:stCondLst>
                                            <p:cond delay="1656"/>
                                          </p:stCondLst>
                                        </p:cTn>
                                        <p:tgtEl>
                                          <p:spTgt spid="7193"/>
                                        </p:tgtEl>
                                        <p:attrNameLst>
                                          <p:attrName>ppt_y</p:attrName>
                                        </p:attrNameLst>
                                      </p:cBhvr>
                                      <p:tavLst>
                                        <p:tav tm="0" fmla="#ppt_y-sin(pi*$)/81">
                                          <p:val>
                                            <p:fltVal val="0"/>
                                          </p:val>
                                        </p:tav>
                                        <p:tav tm="100000">
                                          <p:val>
                                            <p:fltVal val="1"/>
                                          </p:val>
                                        </p:tav>
                                      </p:tavLst>
                                    </p:anim>
                                    <p:animScale>
                                      <p:cBhvr>
                                        <p:cTn id="229" dur="26">
                                          <p:stCondLst>
                                            <p:cond delay="650"/>
                                          </p:stCondLst>
                                        </p:cTn>
                                        <p:tgtEl>
                                          <p:spTgt spid="7193"/>
                                        </p:tgtEl>
                                      </p:cBhvr>
                                      <p:to x="100000" y="60000"/>
                                    </p:animScale>
                                    <p:animScale>
                                      <p:cBhvr>
                                        <p:cTn id="230" dur="166" decel="50000">
                                          <p:stCondLst>
                                            <p:cond delay="676"/>
                                          </p:stCondLst>
                                        </p:cTn>
                                        <p:tgtEl>
                                          <p:spTgt spid="7193"/>
                                        </p:tgtEl>
                                      </p:cBhvr>
                                      <p:to x="100000" y="100000"/>
                                    </p:animScale>
                                    <p:animScale>
                                      <p:cBhvr>
                                        <p:cTn id="231" dur="26">
                                          <p:stCondLst>
                                            <p:cond delay="1312"/>
                                          </p:stCondLst>
                                        </p:cTn>
                                        <p:tgtEl>
                                          <p:spTgt spid="7193"/>
                                        </p:tgtEl>
                                      </p:cBhvr>
                                      <p:to x="100000" y="80000"/>
                                    </p:animScale>
                                    <p:animScale>
                                      <p:cBhvr>
                                        <p:cTn id="232" dur="166" decel="50000">
                                          <p:stCondLst>
                                            <p:cond delay="1338"/>
                                          </p:stCondLst>
                                        </p:cTn>
                                        <p:tgtEl>
                                          <p:spTgt spid="7193"/>
                                        </p:tgtEl>
                                      </p:cBhvr>
                                      <p:to x="100000" y="100000"/>
                                    </p:animScale>
                                    <p:animScale>
                                      <p:cBhvr>
                                        <p:cTn id="233" dur="26">
                                          <p:stCondLst>
                                            <p:cond delay="1642"/>
                                          </p:stCondLst>
                                        </p:cTn>
                                        <p:tgtEl>
                                          <p:spTgt spid="7193"/>
                                        </p:tgtEl>
                                      </p:cBhvr>
                                      <p:to x="100000" y="90000"/>
                                    </p:animScale>
                                    <p:animScale>
                                      <p:cBhvr>
                                        <p:cTn id="234" dur="166" decel="50000">
                                          <p:stCondLst>
                                            <p:cond delay="1668"/>
                                          </p:stCondLst>
                                        </p:cTn>
                                        <p:tgtEl>
                                          <p:spTgt spid="7193"/>
                                        </p:tgtEl>
                                      </p:cBhvr>
                                      <p:to x="100000" y="100000"/>
                                    </p:animScale>
                                    <p:animScale>
                                      <p:cBhvr>
                                        <p:cTn id="235" dur="26">
                                          <p:stCondLst>
                                            <p:cond delay="1808"/>
                                          </p:stCondLst>
                                        </p:cTn>
                                        <p:tgtEl>
                                          <p:spTgt spid="7193"/>
                                        </p:tgtEl>
                                      </p:cBhvr>
                                      <p:to x="100000" y="95000"/>
                                    </p:animScale>
                                    <p:animScale>
                                      <p:cBhvr>
                                        <p:cTn id="236" dur="166" decel="50000">
                                          <p:stCondLst>
                                            <p:cond delay="1834"/>
                                          </p:stCondLst>
                                        </p:cTn>
                                        <p:tgtEl>
                                          <p:spTgt spid="7193"/>
                                        </p:tgtEl>
                                      </p:cBhvr>
                                      <p:to x="100000" y="100000"/>
                                    </p:animScale>
                                  </p:childTnLst>
                                </p:cTn>
                              </p:par>
                              <p:par>
                                <p:cTn id="237" presetID="26" presetClass="entr" presetSubtype="0" fill="hold" grpId="0" nodeType="withEffect">
                                  <p:stCondLst>
                                    <p:cond delay="0"/>
                                  </p:stCondLst>
                                  <p:childTnLst>
                                    <p:set>
                                      <p:cBhvr>
                                        <p:cTn id="238" dur="1" fill="hold">
                                          <p:stCondLst>
                                            <p:cond delay="0"/>
                                          </p:stCondLst>
                                        </p:cTn>
                                        <p:tgtEl>
                                          <p:spTgt spid="54"/>
                                        </p:tgtEl>
                                        <p:attrNameLst>
                                          <p:attrName>style.visibility</p:attrName>
                                        </p:attrNameLst>
                                      </p:cBhvr>
                                      <p:to>
                                        <p:strVal val="visible"/>
                                      </p:to>
                                    </p:set>
                                    <p:animEffect transition="in" filter="wipe(down)">
                                      <p:cBhvr>
                                        <p:cTn id="239" dur="580">
                                          <p:stCondLst>
                                            <p:cond delay="0"/>
                                          </p:stCondLst>
                                        </p:cTn>
                                        <p:tgtEl>
                                          <p:spTgt spid="54"/>
                                        </p:tgtEl>
                                      </p:cBhvr>
                                    </p:animEffect>
                                    <p:anim calcmode="lin" valueType="num">
                                      <p:cBhvr>
                                        <p:cTn id="240" dur="1822" tmFilter="0,0; 0.14,0.36; 0.43,0.73; 0.71,0.91; 1.0,1.0">
                                          <p:stCondLst>
                                            <p:cond delay="0"/>
                                          </p:stCondLst>
                                        </p:cTn>
                                        <p:tgtEl>
                                          <p:spTgt spid="54"/>
                                        </p:tgtEl>
                                        <p:attrNameLst>
                                          <p:attrName>ppt_x</p:attrName>
                                        </p:attrNameLst>
                                      </p:cBhvr>
                                      <p:tavLst>
                                        <p:tav tm="0">
                                          <p:val>
                                            <p:strVal val="#ppt_x-0.25"/>
                                          </p:val>
                                        </p:tav>
                                        <p:tav tm="100000">
                                          <p:val>
                                            <p:strVal val="#ppt_x"/>
                                          </p:val>
                                        </p:tav>
                                      </p:tavLst>
                                    </p:anim>
                                    <p:anim calcmode="lin" valueType="num">
                                      <p:cBhvr>
                                        <p:cTn id="241" dur="664" tmFilter="0.0,0.0; 0.25,0.07; 0.50,0.2; 0.75,0.467; 1.0,1.0">
                                          <p:stCondLst>
                                            <p:cond delay="0"/>
                                          </p:stCondLst>
                                        </p:cTn>
                                        <p:tgtEl>
                                          <p:spTgt spid="54"/>
                                        </p:tgtEl>
                                        <p:attrNameLst>
                                          <p:attrName>ppt_y</p:attrName>
                                        </p:attrNameLst>
                                      </p:cBhvr>
                                      <p:tavLst>
                                        <p:tav tm="0" fmla="#ppt_y-sin(pi*$)/3">
                                          <p:val>
                                            <p:fltVal val="0.5"/>
                                          </p:val>
                                        </p:tav>
                                        <p:tav tm="100000">
                                          <p:val>
                                            <p:fltVal val="1"/>
                                          </p:val>
                                        </p:tav>
                                      </p:tavLst>
                                    </p:anim>
                                    <p:anim calcmode="lin" valueType="num">
                                      <p:cBhvr>
                                        <p:cTn id="242" dur="664" tmFilter="0, 0; 0.125,0.2665; 0.25,0.4; 0.375,0.465; 0.5,0.5;  0.625,0.535; 0.75,0.6; 0.875,0.7335; 1,1">
                                          <p:stCondLst>
                                            <p:cond delay="664"/>
                                          </p:stCondLst>
                                        </p:cTn>
                                        <p:tgtEl>
                                          <p:spTgt spid="54"/>
                                        </p:tgtEl>
                                        <p:attrNameLst>
                                          <p:attrName>ppt_y</p:attrName>
                                        </p:attrNameLst>
                                      </p:cBhvr>
                                      <p:tavLst>
                                        <p:tav tm="0" fmla="#ppt_y-sin(pi*$)/9">
                                          <p:val>
                                            <p:fltVal val="0"/>
                                          </p:val>
                                        </p:tav>
                                        <p:tav tm="100000">
                                          <p:val>
                                            <p:fltVal val="1"/>
                                          </p:val>
                                        </p:tav>
                                      </p:tavLst>
                                    </p:anim>
                                    <p:anim calcmode="lin" valueType="num">
                                      <p:cBhvr>
                                        <p:cTn id="243" dur="332" tmFilter="0, 0; 0.125,0.2665; 0.25,0.4; 0.375,0.465; 0.5,0.5;  0.625,0.535; 0.75,0.6; 0.875,0.7335; 1,1">
                                          <p:stCondLst>
                                            <p:cond delay="1324"/>
                                          </p:stCondLst>
                                        </p:cTn>
                                        <p:tgtEl>
                                          <p:spTgt spid="54"/>
                                        </p:tgtEl>
                                        <p:attrNameLst>
                                          <p:attrName>ppt_y</p:attrName>
                                        </p:attrNameLst>
                                      </p:cBhvr>
                                      <p:tavLst>
                                        <p:tav tm="0" fmla="#ppt_y-sin(pi*$)/27">
                                          <p:val>
                                            <p:fltVal val="0"/>
                                          </p:val>
                                        </p:tav>
                                        <p:tav tm="100000">
                                          <p:val>
                                            <p:fltVal val="1"/>
                                          </p:val>
                                        </p:tav>
                                      </p:tavLst>
                                    </p:anim>
                                    <p:anim calcmode="lin" valueType="num">
                                      <p:cBhvr>
                                        <p:cTn id="244" dur="164" tmFilter="0, 0; 0.125,0.2665; 0.25,0.4; 0.375,0.465; 0.5,0.5;  0.625,0.535; 0.75,0.6; 0.875,0.7335; 1,1">
                                          <p:stCondLst>
                                            <p:cond delay="1656"/>
                                          </p:stCondLst>
                                        </p:cTn>
                                        <p:tgtEl>
                                          <p:spTgt spid="54"/>
                                        </p:tgtEl>
                                        <p:attrNameLst>
                                          <p:attrName>ppt_y</p:attrName>
                                        </p:attrNameLst>
                                      </p:cBhvr>
                                      <p:tavLst>
                                        <p:tav tm="0" fmla="#ppt_y-sin(pi*$)/81">
                                          <p:val>
                                            <p:fltVal val="0"/>
                                          </p:val>
                                        </p:tav>
                                        <p:tav tm="100000">
                                          <p:val>
                                            <p:fltVal val="1"/>
                                          </p:val>
                                        </p:tav>
                                      </p:tavLst>
                                    </p:anim>
                                    <p:animScale>
                                      <p:cBhvr>
                                        <p:cTn id="245" dur="26">
                                          <p:stCondLst>
                                            <p:cond delay="650"/>
                                          </p:stCondLst>
                                        </p:cTn>
                                        <p:tgtEl>
                                          <p:spTgt spid="54"/>
                                        </p:tgtEl>
                                      </p:cBhvr>
                                      <p:to x="100000" y="60000"/>
                                    </p:animScale>
                                    <p:animScale>
                                      <p:cBhvr>
                                        <p:cTn id="246" dur="166" decel="50000">
                                          <p:stCondLst>
                                            <p:cond delay="676"/>
                                          </p:stCondLst>
                                        </p:cTn>
                                        <p:tgtEl>
                                          <p:spTgt spid="54"/>
                                        </p:tgtEl>
                                      </p:cBhvr>
                                      <p:to x="100000" y="100000"/>
                                    </p:animScale>
                                    <p:animScale>
                                      <p:cBhvr>
                                        <p:cTn id="247" dur="26">
                                          <p:stCondLst>
                                            <p:cond delay="1312"/>
                                          </p:stCondLst>
                                        </p:cTn>
                                        <p:tgtEl>
                                          <p:spTgt spid="54"/>
                                        </p:tgtEl>
                                      </p:cBhvr>
                                      <p:to x="100000" y="80000"/>
                                    </p:animScale>
                                    <p:animScale>
                                      <p:cBhvr>
                                        <p:cTn id="248" dur="166" decel="50000">
                                          <p:stCondLst>
                                            <p:cond delay="1338"/>
                                          </p:stCondLst>
                                        </p:cTn>
                                        <p:tgtEl>
                                          <p:spTgt spid="54"/>
                                        </p:tgtEl>
                                      </p:cBhvr>
                                      <p:to x="100000" y="100000"/>
                                    </p:animScale>
                                    <p:animScale>
                                      <p:cBhvr>
                                        <p:cTn id="249" dur="26">
                                          <p:stCondLst>
                                            <p:cond delay="1642"/>
                                          </p:stCondLst>
                                        </p:cTn>
                                        <p:tgtEl>
                                          <p:spTgt spid="54"/>
                                        </p:tgtEl>
                                      </p:cBhvr>
                                      <p:to x="100000" y="90000"/>
                                    </p:animScale>
                                    <p:animScale>
                                      <p:cBhvr>
                                        <p:cTn id="250" dur="166" decel="50000">
                                          <p:stCondLst>
                                            <p:cond delay="1668"/>
                                          </p:stCondLst>
                                        </p:cTn>
                                        <p:tgtEl>
                                          <p:spTgt spid="54"/>
                                        </p:tgtEl>
                                      </p:cBhvr>
                                      <p:to x="100000" y="100000"/>
                                    </p:animScale>
                                    <p:animScale>
                                      <p:cBhvr>
                                        <p:cTn id="251" dur="26">
                                          <p:stCondLst>
                                            <p:cond delay="1808"/>
                                          </p:stCondLst>
                                        </p:cTn>
                                        <p:tgtEl>
                                          <p:spTgt spid="54"/>
                                        </p:tgtEl>
                                      </p:cBhvr>
                                      <p:to x="100000" y="95000"/>
                                    </p:animScale>
                                    <p:animScale>
                                      <p:cBhvr>
                                        <p:cTn id="252" dur="166" decel="50000">
                                          <p:stCondLst>
                                            <p:cond delay="1834"/>
                                          </p:stCondLst>
                                        </p:cTn>
                                        <p:tgtEl>
                                          <p:spTgt spid="5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animBg="1"/>
      <p:bldP spid="7172" grpId="0"/>
      <p:bldP spid="7173" grpId="0"/>
      <p:bldP spid="7176" grpId="0"/>
      <p:bldP spid="7178" grpId="0" animBg="1"/>
      <p:bldP spid="7180" grpId="0" animBg="1"/>
      <p:bldP spid="7184" grpId="0"/>
      <p:bldP spid="7189" grpId="0"/>
      <p:bldP spid="48" grpId="0"/>
      <p:bldP spid="51" grpId="0"/>
      <p:bldP spid="52" grpId="0"/>
      <p:bldP spid="53" grpId="0"/>
      <p:bldP spid="5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6"/>
          <p:cNvSpPr>
            <a:spLocks noChangeShapeType="1"/>
          </p:cNvSpPr>
          <p:nvPr/>
        </p:nvSpPr>
        <p:spPr bwMode="auto">
          <a:xfrm flipV="1">
            <a:off x="5410200" y="1705706"/>
            <a:ext cx="742013" cy="1494690"/>
          </a:xfrm>
          <a:prstGeom prst="line">
            <a:avLst/>
          </a:prstGeom>
          <a:noFill/>
          <a:ln w="25400">
            <a:solidFill>
              <a:srgbClr val="FF0000"/>
            </a:solidFill>
            <a:round/>
            <a:headEnd/>
            <a:tailEnd type="triangle" w="med" len="med"/>
          </a:ln>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 name="Rectangle 7"/>
          <p:cNvSpPr>
            <a:spLocks noChangeArrowheads="1"/>
          </p:cNvSpPr>
          <p:nvPr/>
        </p:nvSpPr>
        <p:spPr bwMode="auto">
          <a:xfrm>
            <a:off x="6228413" y="838200"/>
            <a:ext cx="5201587" cy="1406767"/>
          </a:xfrm>
          <a:prstGeom prst="rect">
            <a:avLst/>
          </a:prstGeom>
          <a:solidFill>
            <a:schemeClr val="accent1">
              <a:lumMod val="20000"/>
              <a:lumOff val="80000"/>
            </a:schemeClr>
          </a:solidFill>
          <a:ln w="9525">
            <a:solidFill>
              <a:srgbClr val="0070C0"/>
            </a:solidFill>
            <a:miter lim="800000"/>
            <a:headEnd/>
            <a:tailEnd/>
          </a:ln>
          <a:effectLst/>
        </p:spPr>
        <p:txBody>
          <a:bodyPr wrap="none" anchor="ctr"/>
          <a:lstStyle/>
          <a:p>
            <a:pPr>
              <a:defRPr/>
            </a:pP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 name="Text Box 8"/>
          <p:cNvSpPr txBox="1">
            <a:spLocks noChangeArrowheads="1"/>
          </p:cNvSpPr>
          <p:nvPr/>
        </p:nvSpPr>
        <p:spPr bwMode="auto">
          <a:xfrm>
            <a:off x="6426590" y="1196486"/>
            <a:ext cx="4039849" cy="1256565"/>
          </a:xfrm>
          <a:prstGeom prst="rect">
            <a:avLst/>
          </a:prstGeom>
          <a:noFill/>
          <a:ln w="9525">
            <a:noFill/>
            <a:miter lim="800000"/>
            <a:headEnd/>
            <a:tailEnd/>
          </a:ln>
        </p:spPr>
        <p:txBody>
          <a:bodyPr>
            <a:spAutoFit/>
          </a:bodyPr>
          <a:lstStyle/>
          <a:p>
            <a:r>
              <a:rPr lang="en-US" b="1" u="sng">
                <a:solidFill>
                  <a:srgbClr val="0000CC"/>
                </a:solidFill>
                <a:latin typeface="Tahoma" panose="020B0604030504040204" pitchFamily="34" charset="0"/>
                <a:ea typeface="Tahoma" panose="020B0604030504040204" pitchFamily="34" charset="0"/>
                <a:cs typeface="Tahoma" panose="020B0604030504040204" pitchFamily="34" charset="0"/>
              </a:rPr>
              <a:t>(1) Giới thiệu bài:</a:t>
            </a:r>
            <a:r>
              <a:rPr lang="en-US">
                <a:latin typeface="Tahoma" panose="020B0604030504040204" pitchFamily="34" charset="0"/>
                <a:ea typeface="Tahoma" panose="020B0604030504040204" pitchFamily="34" charset="0"/>
                <a:cs typeface="Tahoma" panose="020B0604030504040204" pitchFamily="34" charset="0"/>
              </a:rPr>
              <a:t> </a:t>
            </a:r>
          </a:p>
          <a:p>
            <a:pPr>
              <a:lnSpc>
                <a:spcPct val="130000"/>
              </a:lnSpc>
            </a:pPr>
            <a:r>
              <a:rPr lang="en-US">
                <a:latin typeface="Tahoma" panose="020B0604030504040204" pitchFamily="34" charset="0"/>
                <a:ea typeface="Tahoma" panose="020B0604030504040204" pitchFamily="34" charset="0"/>
                <a:cs typeface="Tahoma" panose="020B0604030504040204" pitchFamily="34" charset="0"/>
              </a:rPr>
              <a:t>Đặt câu hỏi mở để giới thiệu bài học</a:t>
            </a:r>
          </a:p>
        </p:txBody>
      </p:sp>
      <p:sp>
        <p:nvSpPr>
          <p:cNvPr id="11" name="Rectangle 11"/>
          <p:cNvSpPr>
            <a:spLocks noChangeArrowheads="1"/>
          </p:cNvSpPr>
          <p:nvPr/>
        </p:nvSpPr>
        <p:spPr bwMode="auto">
          <a:xfrm>
            <a:off x="6228413" y="2362201"/>
            <a:ext cx="5201587" cy="2057400"/>
          </a:xfrm>
          <a:prstGeom prst="rect">
            <a:avLst/>
          </a:prstGeom>
          <a:solidFill>
            <a:schemeClr val="accent1">
              <a:lumMod val="20000"/>
              <a:lumOff val="80000"/>
            </a:schemeClr>
          </a:solidFill>
          <a:ln w="9525">
            <a:solidFill>
              <a:srgbClr val="0070C0"/>
            </a:solidFill>
            <a:miter lim="800000"/>
            <a:headEnd/>
            <a:tailEnd/>
          </a:ln>
          <a:effectLst/>
        </p:spPr>
        <p:txBody>
          <a:bodyPr wrap="none" anchor="ctr"/>
          <a:lstStyle/>
          <a:p>
            <a:pPr>
              <a:defRPr/>
            </a:pP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2" name="Line 12"/>
          <p:cNvSpPr>
            <a:spLocks noChangeShapeType="1"/>
          </p:cNvSpPr>
          <p:nvPr/>
        </p:nvSpPr>
        <p:spPr bwMode="auto">
          <a:xfrm flipV="1">
            <a:off x="5410200" y="3367547"/>
            <a:ext cx="818212" cy="1093328"/>
          </a:xfrm>
          <a:prstGeom prst="line">
            <a:avLst/>
          </a:prstGeom>
          <a:noFill/>
          <a:ln w="25400">
            <a:solidFill>
              <a:srgbClr val="FF0000"/>
            </a:solidFill>
            <a:round/>
            <a:headEnd/>
            <a:tailEnd type="triangle" w="med" len="med"/>
          </a:ln>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3" name="Text Box 13"/>
          <p:cNvSpPr txBox="1">
            <a:spLocks noChangeArrowheads="1"/>
          </p:cNvSpPr>
          <p:nvPr/>
        </p:nvSpPr>
        <p:spPr bwMode="auto">
          <a:xfrm>
            <a:off x="6400800" y="2748272"/>
            <a:ext cx="4876800" cy="1366528"/>
          </a:xfrm>
          <a:prstGeom prst="rect">
            <a:avLst/>
          </a:prstGeom>
          <a:noFill/>
          <a:ln w="9525">
            <a:noFill/>
            <a:miter lim="800000"/>
            <a:headEnd/>
            <a:tailEnd/>
          </a:ln>
        </p:spPr>
        <p:txBody>
          <a:bodyPr wrap="square">
            <a:spAutoFit/>
          </a:bodyPr>
          <a:lstStyle/>
          <a:p>
            <a:pPr>
              <a:lnSpc>
                <a:spcPct val="115000"/>
              </a:lnSpc>
            </a:pPr>
            <a:r>
              <a:rPr lang="en-US" b="1" u="sng">
                <a:solidFill>
                  <a:srgbClr val="0000CC"/>
                </a:solidFill>
                <a:latin typeface="Tahoma" panose="020B0604030504040204" pitchFamily="34" charset="0"/>
                <a:ea typeface="Tahoma" panose="020B0604030504040204" pitchFamily="34" charset="0"/>
                <a:cs typeface="Tahoma" panose="020B0604030504040204" pitchFamily="34" charset="0"/>
              </a:rPr>
              <a:t>(2) Xem tranh &amp; trả lời câu hỏi:</a:t>
            </a:r>
            <a:r>
              <a:rPr lang="en-US">
                <a:latin typeface="Tahoma" panose="020B0604030504040204" pitchFamily="34" charset="0"/>
                <a:ea typeface="Tahoma" panose="020B0604030504040204" pitchFamily="34" charset="0"/>
                <a:cs typeface="Tahoma" panose="020B0604030504040204" pitchFamily="34" charset="0"/>
              </a:rPr>
              <a:t> Hướng dẫn học sinh xem tranh, tìm hiểu và thảo luận nhóm theo câu hỏi về tình huống giao thông của người máy ASIMO</a:t>
            </a:r>
          </a:p>
        </p:txBody>
      </p:sp>
      <p:sp>
        <p:nvSpPr>
          <p:cNvPr id="15" name="Rectangle 15"/>
          <p:cNvSpPr>
            <a:spLocks noChangeArrowheads="1"/>
          </p:cNvSpPr>
          <p:nvPr/>
        </p:nvSpPr>
        <p:spPr bwMode="auto">
          <a:xfrm>
            <a:off x="6228412" y="4724405"/>
            <a:ext cx="5201588" cy="1600201"/>
          </a:xfrm>
          <a:prstGeom prst="rect">
            <a:avLst/>
          </a:prstGeom>
          <a:solidFill>
            <a:schemeClr val="accent1">
              <a:lumMod val="20000"/>
              <a:lumOff val="80000"/>
            </a:schemeClr>
          </a:solidFill>
          <a:ln w="9525">
            <a:solidFill>
              <a:srgbClr val="0070C0"/>
            </a:solidFill>
            <a:miter lim="800000"/>
            <a:headEnd/>
            <a:tailEnd/>
          </a:ln>
          <a:effectLst/>
        </p:spPr>
        <p:txBody>
          <a:bodyPr wrap="none" anchor="ctr"/>
          <a:lstStyle/>
          <a:p>
            <a:pPr>
              <a:defRPr/>
            </a:pP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Text Box 16"/>
          <p:cNvSpPr txBox="1">
            <a:spLocks noChangeArrowheads="1"/>
          </p:cNvSpPr>
          <p:nvPr/>
        </p:nvSpPr>
        <p:spPr bwMode="auto">
          <a:xfrm>
            <a:off x="6553200" y="4951412"/>
            <a:ext cx="4724400" cy="1144588"/>
          </a:xfrm>
          <a:prstGeom prst="rect">
            <a:avLst/>
          </a:prstGeom>
          <a:noFill/>
          <a:ln w="9525">
            <a:noFill/>
            <a:miter lim="800000"/>
            <a:headEnd/>
            <a:tailEnd/>
          </a:ln>
        </p:spPr>
        <p:txBody>
          <a:bodyPr wrap="square">
            <a:spAutoFit/>
          </a:bodyPr>
          <a:lstStyle/>
          <a:p>
            <a:pPr>
              <a:lnSpc>
                <a:spcPct val="120000"/>
              </a:lnSpc>
            </a:pPr>
            <a:r>
              <a:rPr lang="en-US" b="1" u="sng">
                <a:solidFill>
                  <a:srgbClr val="0000CC"/>
                </a:solidFill>
                <a:latin typeface="Tahoma" panose="020B0604030504040204" pitchFamily="34" charset="0"/>
                <a:ea typeface="Tahoma" panose="020B0604030504040204" pitchFamily="34" charset="0"/>
                <a:cs typeface="Tahoma" panose="020B0604030504040204" pitchFamily="34" charset="0"/>
              </a:rPr>
              <a:t>(3) Tìm hiểu nội dung bài:</a:t>
            </a:r>
          </a:p>
          <a:p>
            <a:pPr>
              <a:lnSpc>
                <a:spcPct val="120000"/>
              </a:lnSpc>
              <a:spcBef>
                <a:spcPct val="20000"/>
              </a:spcBef>
            </a:pPr>
            <a:r>
              <a:rPr lang="en-US">
                <a:latin typeface="Tahoma" panose="020B0604030504040204" pitchFamily="34" charset="0"/>
                <a:ea typeface="Tahoma" panose="020B0604030504040204" pitchFamily="34" charset="0"/>
                <a:cs typeface="Tahoma" panose="020B0604030504040204" pitchFamily="34" charset="0"/>
              </a:rPr>
              <a:t>Đặt câu hỏi và giải thích cho học sinh về nội dung bài học</a:t>
            </a:r>
          </a:p>
        </p:txBody>
      </p:sp>
      <p:sp>
        <p:nvSpPr>
          <p:cNvPr id="18" name="Line 18"/>
          <p:cNvSpPr>
            <a:spLocks noChangeShapeType="1"/>
          </p:cNvSpPr>
          <p:nvPr/>
        </p:nvSpPr>
        <p:spPr bwMode="auto">
          <a:xfrm flipV="1">
            <a:off x="5410200" y="5486403"/>
            <a:ext cx="818211" cy="598489"/>
          </a:xfrm>
          <a:prstGeom prst="line">
            <a:avLst/>
          </a:prstGeom>
          <a:noFill/>
          <a:ln w="25400">
            <a:solidFill>
              <a:srgbClr val="FF0000"/>
            </a:solidFill>
            <a:round/>
            <a:headEnd/>
            <a:tailEnd type="triangle" w="med" len="med"/>
          </a:ln>
        </p:spPr>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0" name="Flowchart: Process 19"/>
          <p:cNvSpPr/>
          <p:nvPr/>
        </p:nvSpPr>
        <p:spPr>
          <a:xfrm>
            <a:off x="0" y="0"/>
            <a:ext cx="12192000" cy="583125"/>
          </a:xfrm>
          <a:prstGeom prst="flowChartProces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itchFamily="2" charset="2"/>
              <a:buChar char="q"/>
            </a:pPr>
            <a:endParaRPr lang="en-US" sz="2400" b="1" dirty="0">
              <a:solidFill>
                <a:srgbClr val="002060"/>
              </a:solidFill>
              <a:latin typeface="Tahoma" pitchFamily="34" charset="0"/>
              <a:ea typeface="Tahoma" pitchFamily="34" charset="0"/>
              <a:cs typeface="Tahoma" pitchFamily="34" charset="0"/>
            </a:endParaRPr>
          </a:p>
          <a:p>
            <a:pPr>
              <a:buFont typeface="Wingdings" pitchFamily="2" charset="2"/>
              <a:buChar char="q"/>
            </a:pPr>
            <a:r>
              <a:rPr lang="en-US" sz="2400" b="1" dirty="0">
                <a:solidFill>
                  <a:srgbClr val="002060"/>
                </a:solidFill>
                <a:latin typeface="Tahoma" pitchFamily="34" charset="0"/>
                <a:ea typeface="Tahoma" pitchFamily="34" charset="0"/>
                <a:cs typeface="Tahoma" pitchFamily="34" charset="0"/>
              </a:rPr>
              <a:t> </a:t>
            </a:r>
            <a:r>
              <a:rPr lang="en-US" sz="2400" b="1" dirty="0" err="1">
                <a:solidFill>
                  <a:srgbClr val="002060"/>
                </a:solidFill>
                <a:latin typeface="Tahoma" pitchFamily="34" charset="0"/>
                <a:ea typeface="Tahoma" pitchFamily="34" charset="0"/>
                <a:cs typeface="Tahoma" pitchFamily="34" charset="0"/>
              </a:rPr>
              <a:t>Cấu</a:t>
            </a:r>
            <a:r>
              <a:rPr lang="en-US" sz="2400" b="1" dirty="0">
                <a:solidFill>
                  <a:srgbClr val="002060"/>
                </a:solidFill>
                <a:latin typeface="Tahoma" pitchFamily="34" charset="0"/>
                <a:ea typeface="Tahoma" pitchFamily="34" charset="0"/>
                <a:cs typeface="Tahoma" pitchFamily="34" charset="0"/>
              </a:rPr>
              <a:t> </a:t>
            </a:r>
            <a:r>
              <a:rPr lang="en-US" sz="2400" b="1" dirty="0" err="1">
                <a:solidFill>
                  <a:srgbClr val="002060"/>
                </a:solidFill>
                <a:latin typeface="Tahoma" pitchFamily="34" charset="0"/>
                <a:ea typeface="Tahoma" pitchFamily="34" charset="0"/>
                <a:cs typeface="Tahoma" pitchFamily="34" charset="0"/>
              </a:rPr>
              <a:t>trúc</a:t>
            </a:r>
            <a:r>
              <a:rPr lang="en-US" sz="2400" b="1" dirty="0">
                <a:solidFill>
                  <a:srgbClr val="002060"/>
                </a:solidFill>
                <a:latin typeface="Tahoma" pitchFamily="34" charset="0"/>
                <a:ea typeface="Tahoma" pitchFamily="34" charset="0"/>
                <a:cs typeface="Tahoma" pitchFamily="34" charset="0"/>
              </a:rPr>
              <a:t> </a:t>
            </a:r>
            <a:r>
              <a:rPr lang="vi-VN" sz="2400" b="1" dirty="0">
                <a:solidFill>
                  <a:srgbClr val="002060"/>
                </a:solidFill>
                <a:latin typeface="Tahoma" pitchFamily="34" charset="0"/>
                <a:ea typeface="Tahoma" pitchFamily="34" charset="0"/>
                <a:cs typeface="Tahoma" pitchFamily="34" charset="0"/>
              </a:rPr>
              <a:t>Tài liệu tham khảo dành cho giáo viên</a:t>
            </a:r>
            <a:r>
              <a:rPr lang="en-US" sz="2400" b="1" dirty="0">
                <a:solidFill>
                  <a:srgbClr val="002060"/>
                </a:solidFill>
                <a:latin typeface="Tahoma" pitchFamily="34" charset="0"/>
                <a:ea typeface="Tahoma" pitchFamily="34" charset="0"/>
                <a:cs typeface="Tahoma" pitchFamily="34" charset="0"/>
              </a:rPr>
              <a:t> </a:t>
            </a:r>
            <a:endParaRPr lang="vi-VN" sz="2400" b="1" dirty="0">
              <a:solidFill>
                <a:srgbClr val="002060"/>
              </a:solidFill>
              <a:latin typeface="Tahoma" pitchFamily="34" charset="0"/>
              <a:ea typeface="Tahoma" pitchFamily="34" charset="0"/>
              <a:cs typeface="Tahoma" pitchFamily="34" charset="0"/>
            </a:endParaRPr>
          </a:p>
          <a:p>
            <a:pPr lvl="0">
              <a:buFont typeface="Wingdings" pitchFamily="2" charset="2"/>
              <a:buChar char="q"/>
            </a:pPr>
            <a:endParaRPr lang="vi-VN" sz="2400" b="1" dirty="0">
              <a:solidFill>
                <a:srgbClr val="FFFF00"/>
              </a:solidFill>
              <a:latin typeface="Tahoma" pitchFamily="34" charset="0"/>
              <a:ea typeface="Tahoma" pitchFamily="34" charset="0"/>
              <a:cs typeface="Tahoma"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3991" r="8334" b="6269"/>
          <a:stretch/>
        </p:blipFill>
        <p:spPr>
          <a:xfrm>
            <a:off x="1066800" y="703810"/>
            <a:ext cx="4343401" cy="6001790"/>
          </a:xfrm>
          <a:prstGeom prst="rect">
            <a:avLst/>
          </a:prstGeom>
          <a:ln w="9525" cap="sq" cmpd="thickThin">
            <a:solidFill>
              <a:srgbClr val="7030A0"/>
            </a:solidFill>
            <a:prstDash val="solid"/>
            <a:miter lim="800000"/>
          </a:ln>
          <a:effectLst>
            <a:innerShdw blurRad="76200">
              <a:srgbClr val="000000"/>
            </a:innerShdw>
          </a:effectLst>
        </p:spPr>
      </p:pic>
      <p:sp>
        <p:nvSpPr>
          <p:cNvPr id="21" name="Rectangle 5"/>
          <p:cNvSpPr>
            <a:spLocks noChangeArrowheads="1"/>
          </p:cNvSpPr>
          <p:nvPr/>
        </p:nvSpPr>
        <p:spPr bwMode="auto">
          <a:xfrm>
            <a:off x="1523999" y="2743200"/>
            <a:ext cx="3886201" cy="990600"/>
          </a:xfrm>
          <a:prstGeom prst="rect">
            <a:avLst/>
          </a:prstGeom>
          <a:noFill/>
          <a:ln w="25400">
            <a:solidFill>
              <a:srgbClr val="FF0000"/>
            </a:solidFill>
            <a:miter lim="800000"/>
            <a:headEnd/>
            <a:tailEnd/>
          </a:ln>
        </p:spPr>
        <p:txBody>
          <a:bodyPr wrap="none" anchor="ct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2" name="Rectangle 10"/>
          <p:cNvSpPr>
            <a:spLocks noChangeArrowheads="1"/>
          </p:cNvSpPr>
          <p:nvPr/>
        </p:nvSpPr>
        <p:spPr bwMode="auto">
          <a:xfrm>
            <a:off x="1524000" y="3733800"/>
            <a:ext cx="3886200" cy="1447800"/>
          </a:xfrm>
          <a:prstGeom prst="rect">
            <a:avLst/>
          </a:prstGeom>
          <a:noFill/>
          <a:ln w="25400">
            <a:solidFill>
              <a:srgbClr val="FF0000"/>
            </a:solidFill>
            <a:miter lim="800000"/>
            <a:headEnd/>
            <a:tailEnd/>
          </a:ln>
        </p:spPr>
        <p:txBody>
          <a:bodyPr wrap="none" anchor="ct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3" name="Rectangle 17"/>
          <p:cNvSpPr>
            <a:spLocks noChangeArrowheads="1"/>
          </p:cNvSpPr>
          <p:nvPr/>
        </p:nvSpPr>
        <p:spPr bwMode="auto">
          <a:xfrm>
            <a:off x="1524000" y="5181600"/>
            <a:ext cx="3886200" cy="1524000"/>
          </a:xfrm>
          <a:prstGeom prst="rect">
            <a:avLst/>
          </a:prstGeom>
          <a:noFill/>
          <a:ln w="25400">
            <a:solidFill>
              <a:srgbClr val="FF0000"/>
            </a:solidFill>
            <a:miter lim="800000"/>
            <a:headEnd/>
            <a:tailEnd/>
          </a:ln>
        </p:spPr>
        <p:txBody>
          <a:bodyPr wrap="none" anchor="ctr"/>
          <a:lstStyle/>
          <a:p>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651043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6"/>
          <p:cNvSpPr>
            <a:spLocks noChangeShapeType="1"/>
          </p:cNvSpPr>
          <p:nvPr/>
        </p:nvSpPr>
        <p:spPr bwMode="auto">
          <a:xfrm flipV="1">
            <a:off x="5562601" y="1543062"/>
            <a:ext cx="706315" cy="1133464"/>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7" name="Rectangle 7"/>
          <p:cNvSpPr>
            <a:spLocks noChangeArrowheads="1"/>
          </p:cNvSpPr>
          <p:nvPr/>
        </p:nvSpPr>
        <p:spPr bwMode="auto">
          <a:xfrm>
            <a:off x="6324599" y="841375"/>
            <a:ext cx="5618285" cy="1295400"/>
          </a:xfrm>
          <a:prstGeom prst="rect">
            <a:avLst/>
          </a:prstGeom>
          <a:solidFill>
            <a:schemeClr val="accent1">
              <a:lumMod val="20000"/>
              <a:lumOff val="80000"/>
            </a:schemeClr>
          </a:solidFill>
          <a:ln w="9525">
            <a:solidFill>
              <a:srgbClr val="0070C0"/>
            </a:solidFill>
            <a:miter lim="800000"/>
            <a:headEnd/>
            <a:tailEnd/>
          </a:ln>
          <a:effectLst/>
        </p:spPr>
        <p:txBody>
          <a:bodyPr wrap="none" anchor="ctr"/>
          <a:lstStyle/>
          <a:p>
            <a:pPr>
              <a:defRPr/>
            </a:pP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8" name="Text Box 8"/>
          <p:cNvSpPr txBox="1">
            <a:spLocks noChangeArrowheads="1"/>
          </p:cNvSpPr>
          <p:nvPr/>
        </p:nvSpPr>
        <p:spPr bwMode="auto">
          <a:xfrm>
            <a:off x="6400800" y="990600"/>
            <a:ext cx="5410200" cy="923925"/>
          </a:xfrm>
          <a:prstGeom prst="rect">
            <a:avLst/>
          </a:prstGeom>
          <a:noFill/>
          <a:ln w="9525">
            <a:noFill/>
            <a:miter lim="800000"/>
            <a:headEnd/>
            <a:tailEnd/>
          </a:ln>
        </p:spPr>
        <p:txBody>
          <a:bodyPr wrap="square">
            <a:spAutoFit/>
          </a:bodyPr>
          <a:lstStyle/>
          <a:p>
            <a:r>
              <a:rPr lang="en-US" b="1" u="sng" dirty="0">
                <a:solidFill>
                  <a:srgbClr val="0000CC"/>
                </a:solidFill>
                <a:latin typeface="Tahoma" panose="020B0604030504040204" pitchFamily="34" charset="0"/>
                <a:ea typeface="Tahoma" panose="020B0604030504040204" pitchFamily="34" charset="0"/>
                <a:cs typeface="Tahoma" panose="020B0604030504040204" pitchFamily="34" charset="0"/>
              </a:rPr>
              <a:t>(4) </a:t>
            </a:r>
            <a:r>
              <a:rPr lang="en-US" b="1" u="sng" dirty="0" err="1">
                <a:solidFill>
                  <a:srgbClr val="0000CC"/>
                </a:solidFill>
                <a:latin typeface="Tahoma" panose="020B0604030504040204" pitchFamily="34" charset="0"/>
                <a:ea typeface="Tahoma" panose="020B0604030504040204" pitchFamily="34" charset="0"/>
                <a:cs typeface="Tahoma" panose="020B0604030504040204" pitchFamily="34" charset="0"/>
              </a:rPr>
              <a:t>Góc</a:t>
            </a:r>
            <a:r>
              <a:rPr lang="en-US" b="1" u="sng"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u="sng" dirty="0" err="1">
                <a:solidFill>
                  <a:srgbClr val="0000CC"/>
                </a:solidFill>
                <a:latin typeface="Tahoma" panose="020B0604030504040204" pitchFamily="34" charset="0"/>
                <a:ea typeface="Tahoma" panose="020B0604030504040204" pitchFamily="34" charset="0"/>
                <a:cs typeface="Tahoma" panose="020B0604030504040204" pitchFamily="34" charset="0"/>
              </a:rPr>
              <a:t>vui</a:t>
            </a:r>
            <a:r>
              <a:rPr lang="en-US" b="1" u="sng" dirty="0">
                <a:solidFill>
                  <a:srgbClr val="0000CC"/>
                </a:solidFill>
                <a:latin typeface="Tahoma" panose="020B0604030504040204" pitchFamily="34" charset="0"/>
                <a:ea typeface="Tahoma" panose="020B0604030504040204" pitchFamily="34" charset="0"/>
                <a:cs typeface="Tahoma" panose="020B0604030504040204" pitchFamily="34" charset="0"/>
              </a:rPr>
              <a:t> học:</a:t>
            </a:r>
            <a:r>
              <a:rPr lang="en-US" dirty="0">
                <a:latin typeface="Tahoma" panose="020B0604030504040204" pitchFamily="34" charset="0"/>
                <a:ea typeface="Tahoma" panose="020B0604030504040204" pitchFamily="34" charset="0"/>
                <a:cs typeface="Tahoma" panose="020B0604030504040204" pitchFamily="34" charset="0"/>
              </a:rPr>
              <a:t> </a:t>
            </a:r>
          </a:p>
          <a:p>
            <a:r>
              <a:rPr lang="en-US" dirty="0" err="1">
                <a:latin typeface="Tahoma" panose="020B0604030504040204" pitchFamily="34" charset="0"/>
                <a:ea typeface="Tahoma" panose="020B0604030504040204" pitchFamily="34" charset="0"/>
                <a:cs typeface="Tahoma" panose="020B0604030504040204" pitchFamily="34" charset="0"/>
              </a:rPr>
              <a:t>Hướng</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dẫn</a:t>
            </a:r>
            <a:r>
              <a:rPr lang="en-US" dirty="0">
                <a:latin typeface="Tahoma" panose="020B0604030504040204" pitchFamily="34" charset="0"/>
                <a:ea typeface="Tahoma" panose="020B0604030504040204" pitchFamily="34" charset="0"/>
                <a:cs typeface="Tahoma" panose="020B0604030504040204" pitchFamily="34" charset="0"/>
              </a:rPr>
              <a:t> h/s </a:t>
            </a:r>
            <a:r>
              <a:rPr lang="en-US" dirty="0" err="1">
                <a:latin typeface="Tahoma" panose="020B0604030504040204" pitchFamily="34" charset="0"/>
                <a:ea typeface="Tahoma" panose="020B0604030504040204" pitchFamily="34" charset="0"/>
                <a:cs typeface="Tahoma" panose="020B0604030504040204" pitchFamily="34" charset="0"/>
              </a:rPr>
              <a:t>làm</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bài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tập</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thực</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hành</a:t>
            </a:r>
            <a:r>
              <a:rPr lang="en-US" dirty="0">
                <a:latin typeface="Tahoma" panose="020B0604030504040204" pitchFamily="34" charset="0"/>
                <a:ea typeface="Tahoma" panose="020B0604030504040204" pitchFamily="34" charset="0"/>
                <a:cs typeface="Tahoma" panose="020B0604030504040204" pitchFamily="34" charset="0"/>
              </a:rPr>
              <a:t> ở </a:t>
            </a:r>
            <a:r>
              <a:rPr lang="en-US" dirty="0" err="1">
                <a:latin typeface="Tahoma" panose="020B0604030504040204" pitchFamily="34" charset="0"/>
                <a:ea typeface="Tahoma" panose="020B0604030504040204" pitchFamily="34" charset="0"/>
                <a:cs typeface="Tahoma" panose="020B0604030504040204" pitchFamily="34" charset="0"/>
              </a:rPr>
              <a:t>Góc</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vui</a:t>
            </a:r>
            <a:r>
              <a:rPr lang="en-US" dirty="0">
                <a:latin typeface="Tahoma" panose="020B0604030504040204" pitchFamily="34" charset="0"/>
                <a:ea typeface="Tahoma" panose="020B0604030504040204" pitchFamily="34" charset="0"/>
                <a:cs typeface="Tahoma" panose="020B0604030504040204" pitchFamily="34" charset="0"/>
              </a:rPr>
              <a:t> học</a:t>
            </a:r>
          </a:p>
        </p:txBody>
      </p:sp>
      <p:sp>
        <p:nvSpPr>
          <p:cNvPr id="11" name="Rectangle 11"/>
          <p:cNvSpPr>
            <a:spLocks noChangeArrowheads="1"/>
          </p:cNvSpPr>
          <p:nvPr/>
        </p:nvSpPr>
        <p:spPr bwMode="auto">
          <a:xfrm>
            <a:off x="6324599" y="2590799"/>
            <a:ext cx="5618285" cy="1295401"/>
          </a:xfrm>
          <a:prstGeom prst="rect">
            <a:avLst/>
          </a:prstGeom>
          <a:solidFill>
            <a:schemeClr val="accent1">
              <a:lumMod val="20000"/>
              <a:lumOff val="80000"/>
            </a:schemeClr>
          </a:solidFill>
          <a:ln w="9525">
            <a:solidFill>
              <a:srgbClr val="0070C0"/>
            </a:solidFill>
            <a:miter lim="800000"/>
            <a:headEnd/>
            <a:tailEnd/>
          </a:ln>
          <a:effectLst/>
        </p:spPr>
        <p:txBody>
          <a:bodyPr wrap="none" anchor="ctr"/>
          <a:lstStyle/>
          <a:p>
            <a:pPr>
              <a:defRPr/>
            </a:pP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2" name="Line 12"/>
          <p:cNvSpPr>
            <a:spLocks noChangeShapeType="1"/>
          </p:cNvSpPr>
          <p:nvPr/>
        </p:nvSpPr>
        <p:spPr bwMode="auto">
          <a:xfrm flipV="1">
            <a:off x="5410200" y="3203583"/>
            <a:ext cx="800099" cy="1063617"/>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3" name="Text Box 13"/>
          <p:cNvSpPr txBox="1">
            <a:spLocks noChangeArrowheads="1"/>
          </p:cNvSpPr>
          <p:nvPr/>
        </p:nvSpPr>
        <p:spPr bwMode="auto">
          <a:xfrm>
            <a:off x="6400800" y="2730499"/>
            <a:ext cx="5410200" cy="646331"/>
          </a:xfrm>
          <a:prstGeom prst="rect">
            <a:avLst/>
          </a:prstGeom>
          <a:noFill/>
          <a:ln w="9525">
            <a:noFill/>
            <a:miter lim="800000"/>
            <a:headEnd/>
            <a:tailEnd/>
          </a:ln>
        </p:spPr>
        <p:txBody>
          <a:bodyPr wrap="square">
            <a:spAutoFit/>
          </a:bodyPr>
          <a:lstStyle/>
          <a:p>
            <a:r>
              <a:rPr lang="en-US" b="1" u="sng" dirty="0">
                <a:solidFill>
                  <a:srgbClr val="0000CC"/>
                </a:solidFill>
                <a:latin typeface="Tahoma" panose="020B0604030504040204" pitchFamily="34" charset="0"/>
                <a:ea typeface="Tahoma" panose="020B0604030504040204" pitchFamily="34" charset="0"/>
                <a:cs typeface="Tahoma" panose="020B0604030504040204" pitchFamily="34" charset="0"/>
              </a:rPr>
              <a:t>(5) </a:t>
            </a:r>
            <a:r>
              <a:rPr lang="en-US" b="1" u="sng" dirty="0" err="1">
                <a:solidFill>
                  <a:srgbClr val="0000CC"/>
                </a:solidFill>
                <a:latin typeface="Tahoma" panose="020B0604030504040204" pitchFamily="34" charset="0"/>
                <a:ea typeface="Tahoma" panose="020B0604030504040204" pitchFamily="34" charset="0"/>
                <a:cs typeface="Tahoma" panose="020B0604030504040204" pitchFamily="34" charset="0"/>
              </a:rPr>
              <a:t>Ghi</a:t>
            </a:r>
            <a:r>
              <a:rPr lang="en-US" b="1" u="sng"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u="sng" dirty="0" err="1">
                <a:solidFill>
                  <a:srgbClr val="0000CC"/>
                </a:solidFill>
                <a:latin typeface="Tahoma" panose="020B0604030504040204" pitchFamily="34" charset="0"/>
                <a:ea typeface="Tahoma" panose="020B0604030504040204" pitchFamily="34" charset="0"/>
                <a:cs typeface="Tahoma" panose="020B0604030504040204" pitchFamily="34" charset="0"/>
              </a:rPr>
              <a:t>nhớ</a:t>
            </a:r>
            <a:r>
              <a:rPr lang="en-US" b="1" u="sng" dirty="0">
                <a:solidFill>
                  <a:srgbClr val="0000CC"/>
                </a:solidFill>
                <a:latin typeface="Tahoma" panose="020B0604030504040204" pitchFamily="34" charset="0"/>
                <a:ea typeface="Tahoma" panose="020B0604030504040204" pitchFamily="34" charset="0"/>
                <a:cs typeface="Tahoma" panose="020B0604030504040204" pitchFamily="34" charset="0"/>
              </a:rPr>
              <a:t> và </a:t>
            </a:r>
            <a:r>
              <a:rPr lang="en-US" b="1" u="sng" dirty="0" err="1">
                <a:solidFill>
                  <a:srgbClr val="0000CC"/>
                </a:solidFill>
                <a:latin typeface="Tahoma" panose="020B0604030504040204" pitchFamily="34" charset="0"/>
                <a:ea typeface="Tahoma" panose="020B0604030504040204" pitchFamily="34" charset="0"/>
                <a:cs typeface="Tahoma" panose="020B0604030504040204" pitchFamily="34" charset="0"/>
              </a:rPr>
              <a:t>dặn</a:t>
            </a:r>
            <a:r>
              <a:rPr lang="en-US" b="1" u="sng" dirty="0">
                <a:solidFill>
                  <a:srgbClr val="0000CC"/>
                </a:solidFill>
                <a:latin typeface="Tahoma" panose="020B0604030504040204" pitchFamily="34" charset="0"/>
                <a:ea typeface="Tahoma" panose="020B0604030504040204" pitchFamily="34" charset="0"/>
                <a:cs typeface="Tahoma" panose="020B0604030504040204" pitchFamily="34" charset="0"/>
              </a:rPr>
              <a:t> </a:t>
            </a:r>
            <a:r>
              <a:rPr lang="en-US" b="1" u="sng" dirty="0" err="1">
                <a:solidFill>
                  <a:srgbClr val="0000CC"/>
                </a:solidFill>
                <a:latin typeface="Tahoma" panose="020B0604030504040204" pitchFamily="34" charset="0"/>
                <a:ea typeface="Tahoma" panose="020B0604030504040204" pitchFamily="34" charset="0"/>
                <a:cs typeface="Tahoma" panose="020B0604030504040204" pitchFamily="34" charset="0"/>
              </a:rPr>
              <a:t>dò</a:t>
            </a:r>
            <a:r>
              <a:rPr lang="en-US" b="1" u="sng" dirty="0">
                <a:solidFill>
                  <a:srgbClr val="0000CC"/>
                </a:solidFill>
                <a:latin typeface="Tahoma" panose="020B0604030504040204" pitchFamily="34" charset="0"/>
                <a:ea typeface="Tahoma" panose="020B0604030504040204" pitchFamily="34" charset="0"/>
                <a:cs typeface="Tahoma" panose="020B0604030504040204" pitchFamily="34" charset="0"/>
              </a:rPr>
              <a:t>:</a:t>
            </a:r>
          </a:p>
          <a:p>
            <a:r>
              <a:rPr lang="en-US" dirty="0" err="1">
                <a:latin typeface="Tahoma" panose="020B0604030504040204" pitchFamily="34" charset="0"/>
                <a:ea typeface="Tahoma" panose="020B0604030504040204" pitchFamily="34" charset="0"/>
                <a:cs typeface="Tahoma" panose="020B0604030504040204" pitchFamily="34" charset="0"/>
              </a:rPr>
              <a:t>Tóm</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tắt</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những</a:t>
            </a:r>
            <a:r>
              <a:rPr lang="en-US" dirty="0">
                <a:latin typeface="Tahoma" panose="020B0604030504040204" pitchFamily="34" charset="0"/>
                <a:ea typeface="Tahoma" panose="020B0604030504040204" pitchFamily="34" charset="0"/>
                <a:cs typeface="Tahoma" panose="020B0604030504040204" pitchFamily="34" charset="0"/>
              </a:rPr>
              <a:t> ý </a:t>
            </a:r>
            <a:r>
              <a:rPr lang="en-US" dirty="0" err="1">
                <a:latin typeface="Tahoma" panose="020B0604030504040204" pitchFamily="34" charset="0"/>
                <a:ea typeface="Tahoma" panose="020B0604030504040204" pitchFamily="34" charset="0"/>
                <a:cs typeface="Tahoma" panose="020B0604030504040204" pitchFamily="34" charset="0"/>
              </a:rPr>
              <a:t>chính</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cần</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ghi</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nhớ</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của</a:t>
            </a:r>
            <a:r>
              <a:rPr lang="en-US" dirty="0">
                <a:latin typeface="Tahoma" panose="020B0604030504040204" pitchFamily="34" charset="0"/>
                <a:ea typeface="Tahoma" panose="020B0604030504040204" pitchFamily="34" charset="0"/>
                <a:cs typeface="Tahoma" panose="020B0604030504040204" pitchFamily="34" charset="0"/>
              </a:rPr>
              <a:t> </a:t>
            </a:r>
            <a:r>
              <a:rPr lang="en-US" dirty="0" err="1">
                <a:latin typeface="Tahoma" panose="020B0604030504040204" pitchFamily="34" charset="0"/>
                <a:ea typeface="Tahoma" panose="020B0604030504040204" pitchFamily="34" charset="0"/>
                <a:cs typeface="Tahoma" panose="020B0604030504040204" pitchFamily="34" charset="0"/>
              </a:rPr>
              <a:t>bài</a:t>
            </a: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15" name="Rectangle 20"/>
          <p:cNvSpPr>
            <a:spLocks noChangeArrowheads="1"/>
          </p:cNvSpPr>
          <p:nvPr/>
        </p:nvSpPr>
        <p:spPr bwMode="auto">
          <a:xfrm>
            <a:off x="6324599" y="4498976"/>
            <a:ext cx="5618285" cy="1371600"/>
          </a:xfrm>
          <a:prstGeom prst="rect">
            <a:avLst/>
          </a:prstGeom>
          <a:solidFill>
            <a:schemeClr val="accent1">
              <a:lumMod val="20000"/>
              <a:lumOff val="80000"/>
            </a:schemeClr>
          </a:solidFill>
          <a:ln w="9525">
            <a:solidFill>
              <a:srgbClr val="0070C0"/>
            </a:solidFill>
            <a:miter lim="800000"/>
            <a:headEnd/>
            <a:tailEnd/>
          </a:ln>
          <a:effectLst/>
        </p:spPr>
        <p:txBody>
          <a:bodyPr wrap="none" anchor="ctr"/>
          <a:lstStyle/>
          <a:p>
            <a:pPr>
              <a:defRPr/>
            </a:pP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6" name="Text Box 21"/>
          <p:cNvSpPr txBox="1">
            <a:spLocks noChangeArrowheads="1"/>
          </p:cNvSpPr>
          <p:nvPr/>
        </p:nvSpPr>
        <p:spPr bwMode="auto">
          <a:xfrm>
            <a:off x="6477000" y="4724401"/>
            <a:ext cx="5410200" cy="646331"/>
          </a:xfrm>
          <a:prstGeom prst="rect">
            <a:avLst/>
          </a:prstGeom>
          <a:noFill/>
          <a:ln w="9525">
            <a:noFill/>
            <a:miter lim="800000"/>
            <a:headEnd/>
            <a:tailEnd/>
          </a:ln>
        </p:spPr>
        <p:txBody>
          <a:bodyPr wrap="square">
            <a:spAutoFit/>
          </a:bodyPr>
          <a:lstStyle/>
          <a:p>
            <a:r>
              <a:rPr lang="en-US" b="1" u="sng">
                <a:solidFill>
                  <a:srgbClr val="0000CC"/>
                </a:solidFill>
                <a:latin typeface="Tahoma" panose="020B0604030504040204" pitchFamily="34" charset="0"/>
                <a:ea typeface="Tahoma" panose="020B0604030504040204" pitchFamily="34" charset="0"/>
                <a:cs typeface="Tahoma" panose="020B0604030504040204" pitchFamily="34" charset="0"/>
              </a:rPr>
              <a:t>(6) Tài liệu tham khảo:</a:t>
            </a:r>
          </a:p>
          <a:p>
            <a:r>
              <a:rPr lang="en-US">
                <a:latin typeface="Tahoma" panose="020B0604030504040204" pitchFamily="34" charset="0"/>
                <a:ea typeface="Tahoma" panose="020B0604030504040204" pitchFamily="34" charset="0"/>
                <a:cs typeface="Tahoma" panose="020B0604030504040204" pitchFamily="34" charset="0"/>
              </a:rPr>
              <a:t>Trích dẫn những thông tin &amp; điều luật liên quan</a:t>
            </a:r>
          </a:p>
        </p:txBody>
      </p:sp>
      <p:sp>
        <p:nvSpPr>
          <p:cNvPr id="18" name="Line 23"/>
          <p:cNvSpPr>
            <a:spLocks noChangeShapeType="1"/>
          </p:cNvSpPr>
          <p:nvPr/>
        </p:nvSpPr>
        <p:spPr bwMode="auto">
          <a:xfrm flipV="1">
            <a:off x="5312229" y="5205306"/>
            <a:ext cx="1088571" cy="716522"/>
          </a:xfrm>
          <a:prstGeom prst="line">
            <a:avLst/>
          </a:prstGeom>
          <a:ln>
            <a:headEnd/>
            <a:tailEnd type="triangle" w="med" len="med"/>
          </a:ln>
        </p:spPr>
        <p:style>
          <a:lnRef idx="2">
            <a:schemeClr val="accent1"/>
          </a:lnRef>
          <a:fillRef idx="0">
            <a:schemeClr val="accent1"/>
          </a:fillRef>
          <a:effectRef idx="1">
            <a:schemeClr val="accent1"/>
          </a:effectRef>
          <a:fontRef idx="minor">
            <a:schemeClr val="tx1"/>
          </a:fontRef>
        </p:style>
        <p:txBody>
          <a:bodyP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19" name="Flowchart: Process 18"/>
          <p:cNvSpPr/>
          <p:nvPr/>
        </p:nvSpPr>
        <p:spPr>
          <a:xfrm>
            <a:off x="0" y="2"/>
            <a:ext cx="12192000" cy="552451"/>
          </a:xfrm>
          <a:prstGeom prst="flowChartProces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buFont typeface="Wingdings" pitchFamily="2" charset="2"/>
              <a:buChar char="q"/>
            </a:pPr>
            <a:r>
              <a:rPr lang="en-US" sz="2400" b="1" dirty="0">
                <a:solidFill>
                  <a:srgbClr val="0070C0"/>
                </a:solidFill>
                <a:latin typeface="Tahoma" pitchFamily="34" charset="0"/>
                <a:ea typeface="Tahoma" pitchFamily="34" charset="0"/>
                <a:cs typeface="Tahoma" pitchFamily="34" charset="0"/>
              </a:rPr>
              <a:t> </a:t>
            </a:r>
            <a:r>
              <a:rPr lang="en-US" sz="2400" b="1" dirty="0" err="1">
                <a:solidFill>
                  <a:srgbClr val="002060"/>
                </a:solidFill>
                <a:latin typeface="Tahoma" pitchFamily="34" charset="0"/>
                <a:ea typeface="Tahoma" pitchFamily="34" charset="0"/>
                <a:cs typeface="Tahoma" pitchFamily="34" charset="0"/>
              </a:rPr>
              <a:t>Cấu</a:t>
            </a:r>
            <a:r>
              <a:rPr lang="en-US" sz="2400" b="1" dirty="0">
                <a:solidFill>
                  <a:srgbClr val="002060"/>
                </a:solidFill>
                <a:latin typeface="Tahoma" pitchFamily="34" charset="0"/>
                <a:ea typeface="Tahoma" pitchFamily="34" charset="0"/>
                <a:cs typeface="Tahoma" pitchFamily="34" charset="0"/>
              </a:rPr>
              <a:t> </a:t>
            </a:r>
            <a:r>
              <a:rPr lang="en-US" sz="2400" b="1" dirty="0" err="1">
                <a:solidFill>
                  <a:srgbClr val="002060"/>
                </a:solidFill>
                <a:latin typeface="Tahoma" pitchFamily="34" charset="0"/>
                <a:ea typeface="Tahoma" pitchFamily="34" charset="0"/>
                <a:cs typeface="Tahoma" pitchFamily="34" charset="0"/>
              </a:rPr>
              <a:t>trúc</a:t>
            </a:r>
            <a:r>
              <a:rPr lang="en-US" sz="2400" b="1" dirty="0">
                <a:solidFill>
                  <a:srgbClr val="002060"/>
                </a:solidFill>
                <a:latin typeface="Tahoma" pitchFamily="34" charset="0"/>
                <a:ea typeface="Tahoma" pitchFamily="34" charset="0"/>
                <a:cs typeface="Tahoma" pitchFamily="34" charset="0"/>
              </a:rPr>
              <a:t> </a:t>
            </a:r>
            <a:r>
              <a:rPr lang="vi-VN" sz="2400" b="1" dirty="0">
                <a:solidFill>
                  <a:srgbClr val="002060"/>
                </a:solidFill>
                <a:latin typeface="Tahoma" pitchFamily="34" charset="0"/>
                <a:ea typeface="Tahoma" pitchFamily="34" charset="0"/>
                <a:cs typeface="Tahoma" pitchFamily="34" charset="0"/>
              </a:rPr>
              <a:t>Tài liệu tham khảo dành cho giáo viên</a:t>
            </a:r>
            <a:r>
              <a:rPr lang="en-US" sz="2400" b="1" dirty="0">
                <a:solidFill>
                  <a:srgbClr val="002060"/>
                </a:solidFill>
                <a:latin typeface="Tahoma" pitchFamily="34" charset="0"/>
                <a:ea typeface="Tahoma" pitchFamily="34" charset="0"/>
                <a:cs typeface="Tahoma" pitchFamily="34" charset="0"/>
              </a:rPr>
              <a:t> </a:t>
            </a:r>
            <a:endParaRPr lang="vi-VN" sz="2400" b="1" dirty="0">
              <a:solidFill>
                <a:srgbClr val="002060"/>
              </a:solidFill>
              <a:latin typeface="Tahoma" pitchFamily="34" charset="0"/>
              <a:ea typeface="Tahoma" pitchFamily="34" charset="0"/>
              <a:cs typeface="Tahoma" pitchFamily="34"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902" t="4111" r="7724" b="5489"/>
          <a:stretch/>
        </p:blipFill>
        <p:spPr>
          <a:xfrm>
            <a:off x="1371600" y="621322"/>
            <a:ext cx="4267200" cy="6072555"/>
          </a:xfrm>
          <a:prstGeom prst="rect">
            <a:avLst/>
          </a:prstGeom>
          <a:ln w="6350" cap="sq" cmpd="thickThin">
            <a:solidFill>
              <a:srgbClr val="7030A0"/>
            </a:solidFill>
            <a:prstDash val="solid"/>
            <a:miter lim="800000"/>
          </a:ln>
          <a:effectLst>
            <a:innerShdw blurRad="76200">
              <a:srgbClr val="000000"/>
            </a:innerShdw>
          </a:effectLst>
        </p:spPr>
      </p:pic>
      <p:sp>
        <p:nvSpPr>
          <p:cNvPr id="20" name="Rectangle 5"/>
          <p:cNvSpPr>
            <a:spLocks noChangeArrowheads="1"/>
          </p:cNvSpPr>
          <p:nvPr/>
        </p:nvSpPr>
        <p:spPr bwMode="auto">
          <a:xfrm>
            <a:off x="1562100" y="1527182"/>
            <a:ext cx="3924300" cy="2051715"/>
          </a:xfrm>
          <a:prstGeom prst="rect">
            <a:avLst/>
          </a:prstGeom>
          <a:noFill/>
          <a:ln w="25400">
            <a:solidFill>
              <a:srgbClr val="FF0000"/>
            </a:solidFill>
            <a:miter lim="800000"/>
            <a:headEnd/>
            <a:tailEnd/>
          </a:ln>
        </p:spPr>
        <p:txBody>
          <a:bodyPr wrap="none" anchor="ct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1" name="Rectangle 10"/>
          <p:cNvSpPr>
            <a:spLocks noChangeArrowheads="1"/>
          </p:cNvSpPr>
          <p:nvPr/>
        </p:nvSpPr>
        <p:spPr bwMode="auto">
          <a:xfrm>
            <a:off x="1562100" y="3602604"/>
            <a:ext cx="3924300" cy="1121797"/>
          </a:xfrm>
          <a:prstGeom prst="rect">
            <a:avLst/>
          </a:prstGeom>
          <a:noFill/>
          <a:ln w="25400">
            <a:solidFill>
              <a:srgbClr val="FF0000"/>
            </a:solidFill>
            <a:miter lim="800000"/>
            <a:headEnd/>
            <a:tailEnd/>
          </a:ln>
        </p:spPr>
        <p:txBody>
          <a:bodyPr wrap="none" anchor="ctr"/>
          <a:lstStyle/>
          <a:p>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22" name="Rectangle 22"/>
          <p:cNvSpPr>
            <a:spLocks noChangeArrowheads="1"/>
          </p:cNvSpPr>
          <p:nvPr/>
        </p:nvSpPr>
        <p:spPr bwMode="auto">
          <a:xfrm>
            <a:off x="1562100" y="4748107"/>
            <a:ext cx="3962400" cy="1945769"/>
          </a:xfrm>
          <a:prstGeom prst="rect">
            <a:avLst/>
          </a:prstGeom>
          <a:noFill/>
          <a:ln w="25400">
            <a:solidFill>
              <a:srgbClr val="FF0000"/>
            </a:solidFill>
            <a:miter lim="800000"/>
            <a:headEnd/>
            <a:tailEnd/>
          </a:ln>
        </p:spPr>
        <p:txBody>
          <a:bodyPr wrap="none" anchor="ctr"/>
          <a:lstStyle/>
          <a:p>
            <a:endParaRPr lang="en-US">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46943768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文本框 63"/>
          <p:cNvSpPr txBox="1">
            <a:spLocks noChangeArrowheads="1"/>
          </p:cNvSpPr>
          <p:nvPr/>
        </p:nvSpPr>
        <p:spPr bwMode="auto">
          <a:xfrm>
            <a:off x="7052269" y="1622180"/>
            <a:ext cx="4757334" cy="1323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defTabSz="914377" fontAlgn="base">
              <a:lnSpc>
                <a:spcPct val="100000"/>
              </a:lnSpc>
              <a:spcBef>
                <a:spcPct val="0"/>
              </a:spcBef>
              <a:spcAft>
                <a:spcPct val="0"/>
              </a:spcAft>
              <a:buNone/>
            </a:pPr>
            <a:r>
              <a:rPr lang="zh-CN" altLang="en-US" sz="2400" b="1" dirty="0">
                <a:solidFill>
                  <a:schemeClr val="bg1"/>
                </a:solidFill>
                <a:latin typeface="方正卡通简体" panose="03000509000000000000" pitchFamily="65" charset="-122"/>
                <a:ea typeface="方正卡通简体" panose="03000509000000000000" pitchFamily="65" charset="-122"/>
              </a:rPr>
              <a:t>单击</a:t>
            </a:r>
            <a:r>
              <a:rPr lang="en-US" sz="1800" dirty="0" err="1">
                <a:latin typeface="+mn-lt"/>
                <a:ea typeface="Tahoma" panose="020B0604030504040204" pitchFamily="34" charset="0"/>
                <a:cs typeface="Tahoma" panose="020B0604030504040204" pitchFamily="34" charset="0"/>
              </a:rPr>
              <a:t>Dựa</a:t>
            </a:r>
            <a:r>
              <a:rPr lang="en-US" sz="1800" dirty="0">
                <a:latin typeface="+mn-lt"/>
                <a:ea typeface="Tahoma" panose="020B0604030504040204" pitchFamily="34" charset="0"/>
                <a:cs typeface="Tahoma" panose="020B0604030504040204" pitchFamily="34" charset="0"/>
              </a:rPr>
              <a:t> </a:t>
            </a:r>
            <a:r>
              <a:rPr lang="en-US" sz="1800" dirty="0" err="1">
                <a:latin typeface="+mn-lt"/>
                <a:ea typeface="Tahoma" panose="020B0604030504040204" pitchFamily="34" charset="0"/>
                <a:cs typeface="Tahoma" panose="020B0604030504040204" pitchFamily="34" charset="0"/>
              </a:rPr>
              <a:t>trên</a:t>
            </a:r>
            <a:r>
              <a:rPr lang="en-US" sz="1800" dirty="0">
                <a:latin typeface="+mn-lt"/>
                <a:ea typeface="Tahoma" panose="020B0604030504040204" pitchFamily="34" charset="0"/>
                <a:cs typeface="Tahoma" panose="020B0604030504040204" pitchFamily="34" charset="0"/>
              </a:rPr>
              <a:t> </a:t>
            </a:r>
            <a:r>
              <a:rPr lang="en-US" sz="1800" dirty="0" err="1">
                <a:latin typeface="+mn-lt"/>
                <a:ea typeface="Tahoma" panose="020B0604030504040204" pitchFamily="34" charset="0"/>
                <a:cs typeface="Tahoma" panose="020B0604030504040204" pitchFamily="34" charset="0"/>
              </a:rPr>
              <a:t>cuốn</a:t>
            </a:r>
            <a:r>
              <a:rPr lang="en-US" sz="1800" dirty="0">
                <a:latin typeface="+mn-lt"/>
                <a:ea typeface="Tahoma" panose="020B0604030504040204" pitchFamily="34" charset="0"/>
                <a:cs typeface="Tahoma" panose="020B0604030504040204" pitchFamily="34" charset="0"/>
              </a:rPr>
              <a:t> </a:t>
            </a:r>
            <a:r>
              <a:rPr lang="en-US" sz="1800" dirty="0" err="1">
                <a:latin typeface="+mn-lt"/>
                <a:ea typeface="Tahoma" panose="020B0604030504040204" pitchFamily="34" charset="0"/>
                <a:cs typeface="Tahoma" panose="020B0604030504040204" pitchFamily="34" charset="0"/>
              </a:rPr>
              <a:t>tài</a:t>
            </a:r>
            <a:r>
              <a:rPr lang="en-US" sz="1800" dirty="0">
                <a:latin typeface="+mn-lt"/>
                <a:ea typeface="Tahoma" panose="020B0604030504040204" pitchFamily="34" charset="0"/>
                <a:cs typeface="Tahoma" panose="020B0604030504040204" pitchFamily="34" charset="0"/>
              </a:rPr>
              <a:t> </a:t>
            </a:r>
            <a:r>
              <a:rPr lang="en-US" sz="1800" dirty="0" err="1">
                <a:latin typeface="+mn-lt"/>
                <a:ea typeface="Tahoma" panose="020B0604030504040204" pitchFamily="34" charset="0"/>
                <a:cs typeface="Tahoma" panose="020B0604030504040204" pitchFamily="34" charset="0"/>
              </a:rPr>
              <a:t>liệu</a:t>
            </a:r>
            <a:r>
              <a:rPr lang="en-US" sz="1800" dirty="0">
                <a:latin typeface="+mn-lt"/>
                <a:ea typeface="Tahoma" panose="020B0604030504040204" pitchFamily="34" charset="0"/>
                <a:cs typeface="Tahoma" panose="020B0604030504040204" pitchFamily="34" charset="0"/>
              </a:rPr>
              <a:t> </a:t>
            </a:r>
            <a:r>
              <a:rPr lang="en-US" sz="1800" dirty="0" err="1">
                <a:latin typeface="+mn-lt"/>
                <a:ea typeface="Tahoma" panose="020B0604030504040204" pitchFamily="34" charset="0"/>
                <a:cs typeface="Tahoma" panose="020B0604030504040204" pitchFamily="34" charset="0"/>
              </a:rPr>
              <a:t>tham</a:t>
            </a:r>
            <a:r>
              <a:rPr lang="en-US" sz="1800" dirty="0">
                <a:latin typeface="+mn-lt"/>
                <a:ea typeface="Tahoma" panose="020B0604030504040204" pitchFamily="34" charset="0"/>
                <a:cs typeface="Tahoma" panose="020B0604030504040204" pitchFamily="34" charset="0"/>
              </a:rPr>
              <a:t> </a:t>
            </a:r>
            <a:r>
              <a:rPr lang="en-US" sz="1800" dirty="0" err="1">
                <a:latin typeface="+mn-lt"/>
                <a:ea typeface="Tahoma" panose="020B0604030504040204" pitchFamily="34" charset="0"/>
                <a:cs typeface="Tahoma" panose="020B0604030504040204" pitchFamily="34" charset="0"/>
              </a:rPr>
              <a:t>khảo</a:t>
            </a:r>
            <a:r>
              <a:rPr lang="en-US" sz="1800" dirty="0">
                <a:latin typeface="+mn-lt"/>
                <a:ea typeface="Tahoma" panose="020B0604030504040204" pitchFamily="34" charset="0"/>
                <a:cs typeface="Tahoma" panose="020B0604030504040204" pitchFamily="34" charset="0"/>
              </a:rPr>
              <a:t> </a:t>
            </a:r>
            <a:r>
              <a:rPr lang="vi-VN" sz="1800" dirty="0">
                <a:latin typeface="+mn-lt"/>
                <a:ea typeface="Tahoma" pitchFamily="34" charset="0"/>
                <a:cs typeface="Tahoma" pitchFamily="34" charset="0"/>
              </a:rPr>
              <a:t>dành cho </a:t>
            </a:r>
            <a:r>
              <a:rPr lang="en-US" sz="1800" dirty="0" err="1">
                <a:latin typeface="+mn-lt"/>
                <a:ea typeface="Tahoma" panose="020B0604030504040204" pitchFamily="34" charset="0"/>
                <a:cs typeface="Tahoma" panose="020B0604030504040204" pitchFamily="34" charset="0"/>
              </a:rPr>
              <a:t>giáo</a:t>
            </a:r>
            <a:r>
              <a:rPr lang="en-US" sz="1800" dirty="0">
                <a:latin typeface="+mn-lt"/>
                <a:ea typeface="Tahoma" panose="020B0604030504040204" pitchFamily="34" charset="0"/>
                <a:cs typeface="Tahoma" panose="020B0604030504040204" pitchFamily="34" charset="0"/>
              </a:rPr>
              <a:t> </a:t>
            </a:r>
            <a:r>
              <a:rPr lang="en-US" sz="1800" dirty="0" err="1">
                <a:latin typeface="+mn-lt"/>
                <a:ea typeface="Tahoma" panose="020B0604030504040204" pitchFamily="34" charset="0"/>
                <a:cs typeface="Tahoma" panose="020B0604030504040204" pitchFamily="34" charset="0"/>
              </a:rPr>
              <a:t>viên</a:t>
            </a:r>
            <a:r>
              <a:rPr lang="en-US" sz="1800" dirty="0">
                <a:latin typeface="+mn-lt"/>
                <a:ea typeface="Tahoma" panose="020B0604030504040204" pitchFamily="34" charset="0"/>
                <a:cs typeface="Tahoma" panose="020B0604030504040204" pitchFamily="34" charset="0"/>
              </a:rPr>
              <a:t> , </a:t>
            </a:r>
            <a:r>
              <a:rPr lang="en-US" sz="1800" dirty="0" err="1">
                <a:latin typeface="+mn-lt"/>
                <a:ea typeface="Tahoma" panose="020B0604030504040204" pitchFamily="34" charset="0"/>
                <a:cs typeface="Tahoma" panose="020B0604030504040204" pitchFamily="34" charset="0"/>
              </a:rPr>
              <a:t>các</a:t>
            </a:r>
            <a:r>
              <a:rPr lang="en-US" sz="1800" dirty="0">
                <a:latin typeface="+mn-lt"/>
                <a:ea typeface="Tahoma" panose="020B0604030504040204" pitchFamily="34" charset="0"/>
                <a:cs typeface="Tahoma" panose="020B0604030504040204" pitchFamily="34" charset="0"/>
              </a:rPr>
              <a:t> </a:t>
            </a:r>
            <a:r>
              <a:rPr lang="en-US" sz="1800" dirty="0" err="1">
                <a:latin typeface="+mn-lt"/>
                <a:ea typeface="Tahoma" panose="020B0604030504040204" pitchFamily="34" charset="0"/>
                <a:cs typeface="Tahoma" panose="020B0604030504040204" pitchFamily="34" charset="0"/>
              </a:rPr>
              <a:t>thầy</a:t>
            </a:r>
            <a:r>
              <a:rPr lang="en-US" sz="1800" dirty="0">
                <a:latin typeface="+mn-lt"/>
                <a:ea typeface="Tahoma" panose="020B0604030504040204" pitchFamily="34" charset="0"/>
                <a:cs typeface="Tahoma" panose="020B0604030504040204" pitchFamily="34" charset="0"/>
              </a:rPr>
              <a:t> </a:t>
            </a:r>
            <a:r>
              <a:rPr lang="en-US" sz="1800" dirty="0" err="1">
                <a:latin typeface="+mn-lt"/>
                <a:ea typeface="Tahoma" panose="020B0604030504040204" pitchFamily="34" charset="0"/>
                <a:cs typeface="Tahoma" panose="020B0604030504040204" pitchFamily="34" charset="0"/>
              </a:rPr>
              <a:t>cô</a:t>
            </a:r>
            <a:r>
              <a:rPr lang="en-US" sz="1800" dirty="0">
                <a:latin typeface="+mn-lt"/>
                <a:ea typeface="Tahoma" panose="020B0604030504040204" pitchFamily="34" charset="0"/>
                <a:cs typeface="Tahoma" panose="020B0604030504040204" pitchFamily="34" charset="0"/>
              </a:rPr>
              <a:t> </a:t>
            </a:r>
            <a:r>
              <a:rPr lang="en-US" sz="1800" dirty="0" err="1">
                <a:latin typeface="+mn-lt"/>
                <a:ea typeface="Tahoma" panose="020B0604030504040204" pitchFamily="34" charset="0"/>
                <a:cs typeface="Tahoma" panose="020B0604030504040204" pitchFamily="34" charset="0"/>
              </a:rPr>
              <a:t>có</a:t>
            </a:r>
            <a:r>
              <a:rPr lang="en-US" sz="1800" dirty="0">
                <a:latin typeface="+mn-lt"/>
                <a:ea typeface="Tahoma" panose="020B0604030504040204" pitchFamily="34" charset="0"/>
                <a:cs typeface="Tahoma" panose="020B0604030504040204" pitchFamily="34" charset="0"/>
              </a:rPr>
              <a:t> </a:t>
            </a:r>
            <a:r>
              <a:rPr lang="en-US" sz="1800" dirty="0" err="1">
                <a:latin typeface="+mn-lt"/>
                <a:ea typeface="Tahoma" panose="020B0604030504040204" pitchFamily="34" charset="0"/>
                <a:cs typeface="Tahoma" panose="020B0604030504040204" pitchFamily="34" charset="0"/>
              </a:rPr>
              <a:t>thể</a:t>
            </a:r>
            <a:r>
              <a:rPr lang="en-US" sz="1800" dirty="0">
                <a:latin typeface="+mn-lt"/>
                <a:ea typeface="Tahoma" panose="020B0604030504040204" pitchFamily="34" charset="0"/>
                <a:cs typeface="Tahoma" panose="020B0604030504040204" pitchFamily="34" charset="0"/>
              </a:rPr>
              <a:t> </a:t>
            </a:r>
            <a:r>
              <a:rPr lang="en-US" sz="1800" dirty="0" err="1">
                <a:latin typeface="+mn-lt"/>
                <a:ea typeface="Tahoma" panose="020B0604030504040204" pitchFamily="34" charset="0"/>
                <a:cs typeface="Tahoma" panose="020B0604030504040204" pitchFamily="34" charset="0"/>
              </a:rPr>
              <a:t>xây</a:t>
            </a:r>
            <a:r>
              <a:rPr lang="en-US" sz="1800" dirty="0">
                <a:latin typeface="+mn-lt"/>
                <a:ea typeface="Tahoma" panose="020B0604030504040204" pitchFamily="34" charset="0"/>
                <a:cs typeface="Tahoma" panose="020B0604030504040204" pitchFamily="34" charset="0"/>
              </a:rPr>
              <a:t> </a:t>
            </a:r>
            <a:r>
              <a:rPr lang="en-US" sz="1800" dirty="0" err="1">
                <a:latin typeface="+mn-lt"/>
                <a:ea typeface="Tahoma" panose="020B0604030504040204" pitchFamily="34" charset="0"/>
                <a:cs typeface="Tahoma" panose="020B0604030504040204" pitchFamily="34" charset="0"/>
              </a:rPr>
              <a:t>dựng</a:t>
            </a:r>
            <a:r>
              <a:rPr lang="en-US" sz="1800" dirty="0">
                <a:latin typeface="+mn-lt"/>
                <a:ea typeface="Tahoma" panose="020B0604030504040204" pitchFamily="34" charset="0"/>
                <a:cs typeface="Tahoma" panose="020B0604030504040204" pitchFamily="34" charset="0"/>
              </a:rPr>
              <a:t> </a:t>
            </a:r>
            <a:r>
              <a:rPr lang="en-US" sz="1800" dirty="0" err="1">
                <a:latin typeface="+mn-lt"/>
                <a:ea typeface="Tahoma" panose="020B0604030504040204" pitchFamily="34" charset="0"/>
                <a:cs typeface="Tahoma" panose="020B0604030504040204" pitchFamily="34" charset="0"/>
              </a:rPr>
              <a:t>bài</a:t>
            </a:r>
            <a:r>
              <a:rPr lang="en-US" sz="1800" dirty="0">
                <a:latin typeface="+mn-lt"/>
                <a:ea typeface="Tahoma" panose="020B0604030504040204" pitchFamily="34" charset="0"/>
                <a:cs typeface="Tahoma" panose="020B0604030504040204" pitchFamily="34" charset="0"/>
              </a:rPr>
              <a:t> </a:t>
            </a:r>
            <a:r>
              <a:rPr lang="en-US" sz="1800" dirty="0" err="1">
                <a:latin typeface="+mn-lt"/>
                <a:ea typeface="Tahoma" panose="020B0604030504040204" pitchFamily="34" charset="0"/>
                <a:cs typeface="Tahoma" panose="020B0604030504040204" pitchFamily="34" charset="0"/>
              </a:rPr>
              <a:t>giảng</a:t>
            </a:r>
            <a:r>
              <a:rPr lang="en-US" sz="1800" dirty="0">
                <a:latin typeface="+mn-lt"/>
                <a:ea typeface="Tahoma" panose="020B0604030504040204" pitchFamily="34" charset="0"/>
                <a:cs typeface="Tahoma" panose="020B0604030504040204" pitchFamily="34" charset="0"/>
              </a:rPr>
              <a:t> </a:t>
            </a:r>
            <a:r>
              <a:rPr lang="en-US" sz="1800" dirty="0" err="1">
                <a:latin typeface="+mn-lt"/>
                <a:ea typeface="Tahoma" panose="020B0604030504040204" pitchFamily="34" charset="0"/>
                <a:cs typeface="Tahoma" panose="020B0604030504040204" pitchFamily="34" charset="0"/>
              </a:rPr>
              <a:t>phù</a:t>
            </a:r>
            <a:r>
              <a:rPr lang="en-US" sz="1800" dirty="0">
                <a:latin typeface="+mn-lt"/>
                <a:ea typeface="Tahoma" panose="020B0604030504040204" pitchFamily="34" charset="0"/>
                <a:cs typeface="Tahoma" panose="020B0604030504040204" pitchFamily="34" charset="0"/>
              </a:rPr>
              <a:t> </a:t>
            </a:r>
            <a:r>
              <a:rPr lang="en-US" sz="1800" dirty="0" err="1">
                <a:latin typeface="+mn-lt"/>
                <a:ea typeface="Tahoma" panose="020B0604030504040204" pitchFamily="34" charset="0"/>
                <a:cs typeface="Tahoma" panose="020B0604030504040204" pitchFamily="34" charset="0"/>
              </a:rPr>
              <a:t>hợp</a:t>
            </a:r>
            <a:r>
              <a:rPr lang="en-US" sz="1800" dirty="0">
                <a:latin typeface="+mn-lt"/>
                <a:ea typeface="Tahoma" panose="020B0604030504040204" pitchFamily="34" charset="0"/>
                <a:cs typeface="Tahoma" panose="020B0604030504040204" pitchFamily="34" charset="0"/>
              </a:rPr>
              <a:t> </a:t>
            </a:r>
            <a:r>
              <a:rPr lang="en-US" sz="1800" dirty="0" err="1">
                <a:latin typeface="+mn-lt"/>
                <a:ea typeface="Tahoma" panose="020B0604030504040204" pitchFamily="34" charset="0"/>
                <a:cs typeface="Tahoma" panose="020B0604030504040204" pitchFamily="34" charset="0"/>
              </a:rPr>
              <a:t>với</a:t>
            </a:r>
            <a:r>
              <a:rPr lang="en-US" sz="1800" dirty="0">
                <a:latin typeface="+mn-lt"/>
                <a:ea typeface="Tahoma" panose="020B0604030504040204" pitchFamily="34" charset="0"/>
                <a:cs typeface="Tahoma" panose="020B0604030504040204" pitchFamily="34" charset="0"/>
              </a:rPr>
              <a:t> </a:t>
            </a:r>
            <a:r>
              <a:rPr lang="en-US" sz="1800" dirty="0" err="1">
                <a:latin typeface="+mn-lt"/>
                <a:ea typeface="Tahoma" panose="020B0604030504040204" pitchFamily="34" charset="0"/>
                <a:cs typeface="Tahoma" panose="020B0604030504040204" pitchFamily="34" charset="0"/>
              </a:rPr>
              <a:t>học</a:t>
            </a:r>
            <a:r>
              <a:rPr lang="en-US" sz="1800" dirty="0">
                <a:latin typeface="+mn-lt"/>
                <a:ea typeface="Tahoma" panose="020B0604030504040204" pitchFamily="34" charset="0"/>
                <a:cs typeface="Tahoma" panose="020B0604030504040204" pitchFamily="34" charset="0"/>
              </a:rPr>
              <a:t> </a:t>
            </a:r>
            <a:r>
              <a:rPr lang="en-US" sz="1800" dirty="0" err="1">
                <a:latin typeface="+mn-lt"/>
                <a:ea typeface="Tahoma" panose="020B0604030504040204" pitchFamily="34" charset="0"/>
                <a:cs typeface="Tahoma" panose="020B0604030504040204" pitchFamily="34" charset="0"/>
              </a:rPr>
              <a:t>sinh</a:t>
            </a:r>
            <a:r>
              <a:rPr lang="en-US" sz="1800" dirty="0">
                <a:latin typeface="+mn-lt"/>
                <a:ea typeface="Tahoma" panose="020B0604030504040204" pitchFamily="34" charset="0"/>
                <a:cs typeface="Tahoma" panose="020B0604030504040204" pitchFamily="34" charset="0"/>
              </a:rPr>
              <a:t> </a:t>
            </a:r>
            <a:r>
              <a:rPr lang="en-US" sz="1800" dirty="0" err="1">
                <a:latin typeface="+mn-lt"/>
                <a:ea typeface="Tahoma" panose="020B0604030504040204" pitchFamily="34" charset="0"/>
                <a:cs typeface="Tahoma" panose="020B0604030504040204" pitchFamily="34" charset="0"/>
              </a:rPr>
              <a:t>và</a:t>
            </a:r>
            <a:r>
              <a:rPr lang="en-US" sz="1800" dirty="0">
                <a:latin typeface="+mn-lt"/>
                <a:ea typeface="Tahoma" panose="020B0604030504040204" pitchFamily="34" charset="0"/>
                <a:cs typeface="Tahoma" panose="020B0604030504040204" pitchFamily="34" charset="0"/>
              </a:rPr>
              <a:t> </a:t>
            </a:r>
            <a:r>
              <a:rPr lang="en-US" sz="1800" dirty="0" err="1">
                <a:latin typeface="+mn-lt"/>
                <a:ea typeface="Tahoma" panose="020B0604030504040204" pitchFamily="34" charset="0"/>
                <a:cs typeface="Tahoma" panose="020B0604030504040204" pitchFamily="34" charset="0"/>
              </a:rPr>
              <a:t>tình</a:t>
            </a:r>
            <a:r>
              <a:rPr lang="en-US" sz="1800" dirty="0">
                <a:latin typeface="+mn-lt"/>
                <a:ea typeface="Tahoma" panose="020B0604030504040204" pitchFamily="34" charset="0"/>
                <a:cs typeface="Tahoma" panose="020B0604030504040204" pitchFamily="34" charset="0"/>
              </a:rPr>
              <a:t> </a:t>
            </a:r>
            <a:r>
              <a:rPr lang="en-US" sz="1800" dirty="0" err="1">
                <a:latin typeface="+mn-lt"/>
                <a:ea typeface="Tahoma" panose="020B0604030504040204" pitchFamily="34" charset="0"/>
                <a:cs typeface="Tahoma" panose="020B0604030504040204" pitchFamily="34" charset="0"/>
              </a:rPr>
              <a:t>hình</a:t>
            </a:r>
            <a:r>
              <a:rPr lang="en-US" sz="1800" dirty="0">
                <a:latin typeface="+mn-lt"/>
                <a:ea typeface="Tahoma" panose="020B0604030504040204" pitchFamily="34" charset="0"/>
                <a:cs typeface="Tahoma" panose="020B0604030504040204" pitchFamily="34" charset="0"/>
              </a:rPr>
              <a:t> </a:t>
            </a:r>
            <a:r>
              <a:rPr lang="en-US" sz="1800" dirty="0" err="1">
                <a:latin typeface="+mn-lt"/>
                <a:ea typeface="Tahoma" panose="020B0604030504040204" pitchFamily="34" charset="0"/>
                <a:cs typeface="Tahoma" panose="020B0604030504040204" pitchFamily="34" charset="0"/>
              </a:rPr>
              <a:t>giao</a:t>
            </a:r>
            <a:r>
              <a:rPr lang="en-US" sz="1800" dirty="0">
                <a:latin typeface="+mn-lt"/>
                <a:ea typeface="Tahoma" panose="020B0604030504040204" pitchFamily="34" charset="0"/>
                <a:cs typeface="Tahoma" panose="020B0604030504040204" pitchFamily="34" charset="0"/>
              </a:rPr>
              <a:t> </a:t>
            </a:r>
            <a:r>
              <a:rPr lang="en-US" sz="1800" dirty="0" err="1">
                <a:latin typeface="+mn-lt"/>
                <a:ea typeface="Tahoma" panose="020B0604030504040204" pitchFamily="34" charset="0"/>
                <a:cs typeface="Tahoma" panose="020B0604030504040204" pitchFamily="34" charset="0"/>
              </a:rPr>
              <a:t>thông</a:t>
            </a:r>
            <a:r>
              <a:rPr lang="en-US" sz="1800" dirty="0">
                <a:latin typeface="+mn-lt"/>
                <a:ea typeface="Tahoma" panose="020B0604030504040204" pitchFamily="34" charset="0"/>
                <a:cs typeface="Tahoma" panose="020B0604030504040204" pitchFamily="34" charset="0"/>
              </a:rPr>
              <a:t> </a:t>
            </a:r>
            <a:r>
              <a:rPr lang="en-US" sz="1800" dirty="0" err="1">
                <a:latin typeface="+mn-lt"/>
                <a:ea typeface="Tahoma" panose="020B0604030504040204" pitchFamily="34" charset="0"/>
                <a:cs typeface="Tahoma" panose="020B0604030504040204" pitchFamily="34" charset="0"/>
              </a:rPr>
              <a:t>địa</a:t>
            </a:r>
            <a:r>
              <a:rPr lang="en-US" sz="1800" dirty="0">
                <a:latin typeface="+mn-lt"/>
                <a:ea typeface="Tahoma" panose="020B0604030504040204" pitchFamily="34" charset="0"/>
                <a:cs typeface="Tahoma" panose="020B0604030504040204" pitchFamily="34" charset="0"/>
              </a:rPr>
              <a:t> </a:t>
            </a:r>
            <a:r>
              <a:rPr lang="en-US" sz="1800" dirty="0" err="1">
                <a:latin typeface="+mn-lt"/>
                <a:ea typeface="Tahoma" panose="020B0604030504040204" pitchFamily="34" charset="0"/>
                <a:cs typeface="Tahoma" panose="020B0604030504040204" pitchFamily="34" charset="0"/>
              </a:rPr>
              <a:t>phương</a:t>
            </a:r>
            <a:r>
              <a:rPr lang="en-US" sz="1800" dirty="0">
                <a:latin typeface="+mn-lt"/>
                <a:ea typeface="Tahoma" panose="020B0604030504040204" pitchFamily="34" charset="0"/>
                <a:cs typeface="Tahoma" panose="020B0604030504040204" pitchFamily="34" charset="0"/>
              </a:rPr>
              <a:t>.</a:t>
            </a:r>
          </a:p>
        </p:txBody>
      </p:sp>
      <p:pic>
        <p:nvPicPr>
          <p:cNvPr id="24580" name="图片 4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9440" y="1292227"/>
            <a:ext cx="7397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图片 4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56237" y="4015985"/>
            <a:ext cx="639763" cy="82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lowchart: Process 11"/>
          <p:cNvSpPr/>
          <p:nvPr/>
        </p:nvSpPr>
        <p:spPr>
          <a:xfrm>
            <a:off x="0" y="88429"/>
            <a:ext cx="12192000" cy="552451"/>
          </a:xfrm>
          <a:prstGeom prst="flowChartProcess">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buFont typeface="Wingdings" pitchFamily="2" charset="2"/>
              <a:buChar char="q"/>
            </a:pPr>
            <a:r>
              <a:rPr lang="en-US" sz="2400" b="1" dirty="0">
                <a:solidFill>
                  <a:srgbClr val="002060"/>
                </a:solidFill>
                <a:latin typeface="Tahoma" pitchFamily="34" charset="0"/>
                <a:ea typeface="Tahoma" pitchFamily="34" charset="0"/>
                <a:cs typeface="Tahoma" pitchFamily="34" charset="0"/>
              </a:rPr>
              <a:t> </a:t>
            </a:r>
            <a:r>
              <a:rPr lang="vi-VN" sz="2400" b="1" dirty="0">
                <a:solidFill>
                  <a:srgbClr val="002060"/>
                </a:solidFill>
                <a:latin typeface="Tahoma" pitchFamily="34" charset="0"/>
                <a:ea typeface="Tahoma" pitchFamily="34" charset="0"/>
                <a:cs typeface="Tahoma" pitchFamily="34" charset="0"/>
              </a:rPr>
              <a:t>Giới thiệu Tài liệu tham khảo dành cho giáo viên</a:t>
            </a:r>
          </a:p>
        </p:txBody>
      </p:sp>
      <p:sp>
        <p:nvSpPr>
          <p:cNvPr id="2" name="Rectangle 1"/>
          <p:cNvSpPr/>
          <p:nvPr/>
        </p:nvSpPr>
        <p:spPr>
          <a:xfrm>
            <a:off x="5778219" y="4612648"/>
            <a:ext cx="6096000" cy="1754326"/>
          </a:xfrm>
          <a:prstGeom prst="rect">
            <a:avLst/>
          </a:prstGeom>
        </p:spPr>
        <p:txBody>
          <a:bodyPr>
            <a:spAutoFit/>
          </a:bodyPr>
          <a:lstStyle/>
          <a:p>
            <a:r>
              <a:rPr lang="en-US" dirty="0">
                <a:cs typeface="Times New Roman" pitchFamily="18" charset="0"/>
              </a:rPr>
              <a:t>     </a:t>
            </a:r>
            <a:r>
              <a:rPr lang="en-US" dirty="0" err="1">
                <a:cs typeface="Times New Roman" pitchFamily="18" charset="0"/>
              </a:rPr>
              <a:t>Tuy</a:t>
            </a:r>
            <a:r>
              <a:rPr lang="en-US" dirty="0">
                <a:cs typeface="Times New Roman" pitchFamily="18" charset="0"/>
              </a:rPr>
              <a:t> </a:t>
            </a:r>
            <a:r>
              <a:rPr lang="en-US" dirty="0" err="1">
                <a:cs typeface="Times New Roman" pitchFamily="18" charset="0"/>
              </a:rPr>
              <a:t>nhiên</a:t>
            </a:r>
            <a:r>
              <a:rPr lang="en-US" dirty="0">
                <a:cs typeface="Times New Roman" pitchFamily="18" charset="0"/>
              </a:rPr>
              <a:t> </a:t>
            </a:r>
            <a:r>
              <a:rPr lang="en-US" dirty="0" err="1">
                <a:cs typeface="Times New Roman" pitchFamily="18" charset="0"/>
              </a:rPr>
              <a:t>mục</a:t>
            </a:r>
            <a:r>
              <a:rPr lang="en-US" dirty="0">
                <a:cs typeface="Times New Roman" pitchFamily="18" charset="0"/>
              </a:rPr>
              <a:t> </a:t>
            </a:r>
            <a:r>
              <a:rPr lang="en-US" dirty="0" err="1">
                <a:cs typeface="Times New Roman" pitchFamily="18" charset="0"/>
              </a:rPr>
              <a:t>tiêu</a:t>
            </a:r>
            <a:r>
              <a:rPr lang="en-US" dirty="0">
                <a:cs typeface="Times New Roman" pitchFamily="18" charset="0"/>
              </a:rPr>
              <a:t> </a:t>
            </a:r>
            <a:r>
              <a:rPr lang="en-US" dirty="0" err="1">
                <a:cs typeface="Times New Roman" pitchFamily="18" charset="0"/>
              </a:rPr>
              <a:t>trong</a:t>
            </a:r>
            <a:r>
              <a:rPr lang="en-US" dirty="0">
                <a:cs typeface="Times New Roman" pitchFamily="18" charset="0"/>
              </a:rPr>
              <a:t> </a:t>
            </a:r>
            <a:r>
              <a:rPr lang="en-US" dirty="0" err="1">
                <a:cs typeface="Times New Roman" pitchFamily="18" charset="0"/>
              </a:rPr>
              <a:t>tài</a:t>
            </a:r>
            <a:r>
              <a:rPr lang="en-US" dirty="0">
                <a:cs typeface="Times New Roman" pitchFamily="18" charset="0"/>
              </a:rPr>
              <a:t> </a:t>
            </a:r>
            <a:r>
              <a:rPr lang="en-US" dirty="0" err="1">
                <a:cs typeface="Times New Roman" pitchFamily="18" charset="0"/>
              </a:rPr>
              <a:t>liệu</a:t>
            </a:r>
            <a:r>
              <a:rPr lang="en-US" dirty="0">
                <a:cs typeface="Times New Roman" pitchFamily="18" charset="0"/>
              </a:rPr>
              <a:t> </a:t>
            </a:r>
            <a:r>
              <a:rPr lang="en-US" dirty="0" err="1">
                <a:cs typeface="Times New Roman" pitchFamily="18" charset="0"/>
              </a:rPr>
              <a:t>tham</a:t>
            </a:r>
            <a:r>
              <a:rPr lang="en-US" dirty="0">
                <a:cs typeface="Times New Roman" pitchFamily="18" charset="0"/>
              </a:rPr>
              <a:t> </a:t>
            </a:r>
            <a:r>
              <a:rPr lang="en-US" dirty="0" err="1">
                <a:cs typeface="Times New Roman" pitchFamily="18" charset="0"/>
              </a:rPr>
              <a:t>khảo</a:t>
            </a:r>
            <a:r>
              <a:rPr lang="en-US" dirty="0">
                <a:cs typeface="Times New Roman" pitchFamily="18" charset="0"/>
              </a:rPr>
              <a:t> </a:t>
            </a:r>
            <a:r>
              <a:rPr lang="en-US" dirty="0" err="1">
                <a:cs typeface="Times New Roman" pitchFamily="18" charset="0"/>
              </a:rPr>
              <a:t>và</a:t>
            </a:r>
            <a:r>
              <a:rPr lang="en-US" dirty="0">
                <a:cs typeface="Times New Roman" pitchFamily="18" charset="0"/>
              </a:rPr>
              <a:t> </a:t>
            </a:r>
            <a:r>
              <a:rPr lang="en-US" dirty="0" err="1">
                <a:cs typeface="Times New Roman" pitchFamily="18" charset="0"/>
              </a:rPr>
              <a:t>những</a:t>
            </a:r>
            <a:r>
              <a:rPr lang="en-US" dirty="0">
                <a:cs typeface="Times New Roman" pitchFamily="18" charset="0"/>
              </a:rPr>
              <a:t> k</a:t>
            </a:r>
            <a:r>
              <a:rPr lang="vi-VN" dirty="0">
                <a:cs typeface="Times New Roman" pitchFamily="18" charset="0"/>
              </a:rPr>
              <a:t>iến thức học sinh cần nắm được qua từng bài </a:t>
            </a:r>
            <a:r>
              <a:rPr lang="en-US" dirty="0" err="1">
                <a:cs typeface="Times New Roman" pitchFamily="18" charset="0"/>
              </a:rPr>
              <a:t>học</a:t>
            </a:r>
            <a:r>
              <a:rPr lang="en-US" dirty="0">
                <a:cs typeface="Times New Roman" pitchFamily="18" charset="0"/>
              </a:rPr>
              <a:t> </a:t>
            </a:r>
            <a:r>
              <a:rPr lang="en-US" dirty="0" err="1">
                <a:cs typeface="Times New Roman" pitchFamily="18" charset="0"/>
              </a:rPr>
              <a:t>chưa</a:t>
            </a:r>
            <a:r>
              <a:rPr lang="en-US" dirty="0">
                <a:cs typeface="Times New Roman" pitchFamily="18" charset="0"/>
              </a:rPr>
              <a:t> </a:t>
            </a:r>
            <a:r>
              <a:rPr lang="en-US" dirty="0" err="1">
                <a:cs typeface="Times New Roman" pitchFamily="18" charset="0"/>
              </a:rPr>
              <a:t>đồng</a:t>
            </a:r>
            <a:r>
              <a:rPr lang="en-US" dirty="0">
                <a:cs typeface="Times New Roman" pitchFamily="18" charset="0"/>
              </a:rPr>
              <a:t> </a:t>
            </a:r>
            <a:r>
              <a:rPr lang="en-US" dirty="0" err="1">
                <a:cs typeface="Times New Roman" pitchFamily="18" charset="0"/>
              </a:rPr>
              <a:t>nhất</a:t>
            </a:r>
            <a:r>
              <a:rPr lang="en-US" dirty="0">
                <a:cs typeface="Times New Roman" pitchFamily="18" charset="0"/>
              </a:rPr>
              <a:t>. </a:t>
            </a:r>
            <a:r>
              <a:rPr lang="en-US" dirty="0" err="1">
                <a:cs typeface="Times New Roman" pitchFamily="18" charset="0"/>
              </a:rPr>
              <a:t>Vì</a:t>
            </a:r>
            <a:r>
              <a:rPr lang="en-US" dirty="0">
                <a:cs typeface="Times New Roman" pitchFamily="18" charset="0"/>
              </a:rPr>
              <a:t> </a:t>
            </a:r>
            <a:r>
              <a:rPr lang="en-US" dirty="0" err="1">
                <a:cs typeface="Times New Roman" pitchFamily="18" charset="0"/>
              </a:rPr>
              <a:t>vậy</a:t>
            </a:r>
            <a:r>
              <a:rPr lang="en-US" dirty="0">
                <a:cs typeface="Times New Roman" pitchFamily="18" charset="0"/>
              </a:rPr>
              <a:t>, GV </a:t>
            </a:r>
            <a:r>
              <a:rPr lang="en-US" dirty="0" err="1">
                <a:cs typeface="Times New Roman" pitchFamily="18" charset="0"/>
              </a:rPr>
              <a:t>có</a:t>
            </a:r>
            <a:r>
              <a:rPr lang="en-US" dirty="0">
                <a:cs typeface="Times New Roman" pitchFamily="18" charset="0"/>
              </a:rPr>
              <a:t> </a:t>
            </a:r>
            <a:r>
              <a:rPr lang="en-US" dirty="0" err="1">
                <a:cs typeface="Times New Roman" pitchFamily="18" charset="0"/>
              </a:rPr>
              <a:t>thể</a:t>
            </a:r>
            <a:r>
              <a:rPr lang="en-US" dirty="0">
                <a:cs typeface="Times New Roman" pitchFamily="18" charset="0"/>
              </a:rPr>
              <a:t> </a:t>
            </a:r>
            <a:r>
              <a:rPr lang="en-US" dirty="0" err="1">
                <a:cs typeface="Times New Roman" pitchFamily="18" charset="0"/>
              </a:rPr>
              <a:t>kết</a:t>
            </a:r>
            <a:r>
              <a:rPr lang="en-US" dirty="0">
                <a:cs typeface="Times New Roman" pitchFamily="18" charset="0"/>
              </a:rPr>
              <a:t> </a:t>
            </a:r>
            <a:r>
              <a:rPr lang="en-US" dirty="0" err="1">
                <a:cs typeface="Times New Roman" pitchFamily="18" charset="0"/>
              </a:rPr>
              <a:t>hợp</a:t>
            </a:r>
            <a:r>
              <a:rPr lang="en-US" dirty="0">
                <a:cs typeface="Times New Roman" pitchFamily="18" charset="0"/>
              </a:rPr>
              <a:t> </a:t>
            </a:r>
            <a:r>
              <a:rPr lang="en-US" dirty="0" err="1">
                <a:cs typeface="Times New Roman" pitchFamily="18" charset="0"/>
              </a:rPr>
              <a:t>mục</a:t>
            </a:r>
            <a:r>
              <a:rPr lang="en-US" dirty="0">
                <a:cs typeface="Times New Roman" pitchFamily="18" charset="0"/>
              </a:rPr>
              <a:t> </a:t>
            </a:r>
            <a:r>
              <a:rPr lang="en-US" dirty="0" err="1">
                <a:cs typeface="Times New Roman" pitchFamily="18" charset="0"/>
              </a:rPr>
              <a:t>tiêu</a:t>
            </a:r>
            <a:r>
              <a:rPr lang="en-US" dirty="0">
                <a:cs typeface="Times New Roman" pitchFamily="18" charset="0"/>
              </a:rPr>
              <a:t> </a:t>
            </a:r>
            <a:r>
              <a:rPr lang="en-US" dirty="0" err="1">
                <a:cs typeface="Times New Roman" pitchFamily="18" charset="0"/>
              </a:rPr>
              <a:t>trong</a:t>
            </a:r>
            <a:r>
              <a:rPr lang="en-US" dirty="0">
                <a:cs typeface="Times New Roman" pitchFamily="18" charset="0"/>
              </a:rPr>
              <a:t> </a:t>
            </a:r>
            <a:r>
              <a:rPr lang="en-US" dirty="0" err="1">
                <a:cs typeface="Times New Roman" pitchFamily="18" charset="0"/>
              </a:rPr>
              <a:t>tài</a:t>
            </a:r>
            <a:r>
              <a:rPr lang="en-US" dirty="0">
                <a:cs typeface="Times New Roman" pitchFamily="18" charset="0"/>
              </a:rPr>
              <a:t> </a:t>
            </a:r>
            <a:r>
              <a:rPr lang="en-US" dirty="0" err="1">
                <a:cs typeface="Times New Roman" pitchFamily="18" charset="0"/>
              </a:rPr>
              <a:t>liệu</a:t>
            </a:r>
            <a:r>
              <a:rPr lang="en-US" dirty="0">
                <a:cs typeface="Times New Roman" pitchFamily="18" charset="0"/>
              </a:rPr>
              <a:t> </a:t>
            </a:r>
            <a:r>
              <a:rPr lang="en-US" dirty="0" err="1">
                <a:cs typeface="Times New Roman" pitchFamily="18" charset="0"/>
              </a:rPr>
              <a:t>tham</a:t>
            </a:r>
            <a:r>
              <a:rPr lang="en-US" dirty="0">
                <a:cs typeface="Times New Roman" pitchFamily="18" charset="0"/>
              </a:rPr>
              <a:t> </a:t>
            </a:r>
            <a:r>
              <a:rPr lang="en-US" dirty="0" err="1">
                <a:cs typeface="Times New Roman" pitchFamily="18" charset="0"/>
              </a:rPr>
              <a:t>khảo</a:t>
            </a:r>
            <a:r>
              <a:rPr lang="en-US" dirty="0">
                <a:cs typeface="Times New Roman" pitchFamily="18" charset="0"/>
              </a:rPr>
              <a:t> </a:t>
            </a:r>
            <a:r>
              <a:rPr lang="en-US" dirty="0" err="1">
                <a:cs typeface="Times New Roman" pitchFamily="18" charset="0"/>
              </a:rPr>
              <a:t>và</a:t>
            </a:r>
            <a:r>
              <a:rPr lang="en-US" dirty="0">
                <a:cs typeface="Times New Roman" pitchFamily="18" charset="0"/>
              </a:rPr>
              <a:t> </a:t>
            </a:r>
            <a:r>
              <a:rPr lang="en-US" dirty="0" err="1">
                <a:cs typeface="Times New Roman" pitchFamily="18" charset="0"/>
              </a:rPr>
              <a:t>những</a:t>
            </a:r>
            <a:r>
              <a:rPr lang="en-US" dirty="0">
                <a:cs typeface="Times New Roman" pitchFamily="18" charset="0"/>
              </a:rPr>
              <a:t> k</a:t>
            </a:r>
            <a:r>
              <a:rPr lang="vi-VN" dirty="0">
                <a:cs typeface="Times New Roman" pitchFamily="18" charset="0"/>
              </a:rPr>
              <a:t>iến thức học sinh cần nắm được qua từng bài </a:t>
            </a:r>
            <a:r>
              <a:rPr lang="en-US" dirty="0" err="1">
                <a:cs typeface="Times New Roman" pitchFamily="18" charset="0"/>
              </a:rPr>
              <a:t>học</a:t>
            </a:r>
            <a:r>
              <a:rPr lang="en-US" dirty="0">
                <a:cs typeface="Times New Roman" pitchFamily="18" charset="0"/>
              </a:rPr>
              <a:t> </a:t>
            </a:r>
            <a:r>
              <a:rPr lang="en-US" dirty="0" err="1">
                <a:cs typeface="Times New Roman" pitchFamily="18" charset="0"/>
              </a:rPr>
              <a:t>để</a:t>
            </a:r>
            <a:r>
              <a:rPr lang="en-US" dirty="0">
                <a:cs typeface="Times New Roman" pitchFamily="18" charset="0"/>
              </a:rPr>
              <a:t> </a:t>
            </a:r>
            <a:r>
              <a:rPr lang="en-US" dirty="0" err="1">
                <a:cs typeface="Times New Roman" pitchFamily="18" charset="0"/>
              </a:rPr>
              <a:t>biên</a:t>
            </a:r>
            <a:r>
              <a:rPr lang="en-US" dirty="0">
                <a:cs typeface="Times New Roman" pitchFamily="18" charset="0"/>
              </a:rPr>
              <a:t> </a:t>
            </a:r>
            <a:r>
              <a:rPr lang="en-US" dirty="0" err="1">
                <a:cs typeface="Times New Roman" pitchFamily="18" charset="0"/>
              </a:rPr>
              <a:t>tập</a:t>
            </a:r>
            <a:r>
              <a:rPr lang="en-US" dirty="0">
                <a:cs typeface="Times New Roman" pitchFamily="18" charset="0"/>
              </a:rPr>
              <a:t> </a:t>
            </a:r>
            <a:r>
              <a:rPr lang="en-US" dirty="0" err="1">
                <a:cs typeface="Times New Roman" pitchFamily="18" charset="0"/>
              </a:rPr>
              <a:t>lại</a:t>
            </a:r>
            <a:r>
              <a:rPr lang="en-US" dirty="0">
                <a:cs typeface="Times New Roman" pitchFamily="18" charset="0"/>
              </a:rPr>
              <a:t> </a:t>
            </a:r>
            <a:r>
              <a:rPr lang="en-US" dirty="0" err="1">
                <a:cs typeface="Times New Roman" pitchFamily="18" charset="0"/>
              </a:rPr>
              <a:t>theo</a:t>
            </a:r>
            <a:r>
              <a:rPr lang="en-US" dirty="0">
                <a:cs typeface="Times New Roman" pitchFamily="18" charset="0"/>
              </a:rPr>
              <a:t> </a:t>
            </a:r>
            <a:r>
              <a:rPr lang="en-US" dirty="0" err="1">
                <a:cs typeface="Times New Roman" pitchFamily="18" charset="0"/>
              </a:rPr>
              <a:t>tinh</a:t>
            </a:r>
            <a:r>
              <a:rPr lang="en-US" dirty="0">
                <a:cs typeface="Times New Roman" pitchFamily="18" charset="0"/>
              </a:rPr>
              <a:t> </a:t>
            </a:r>
            <a:r>
              <a:rPr lang="en-US" dirty="0" err="1">
                <a:cs typeface="Times New Roman" pitchFamily="18" charset="0"/>
              </a:rPr>
              <a:t>thần</a:t>
            </a:r>
            <a:r>
              <a:rPr lang="en-US" dirty="0">
                <a:cs typeface="Times New Roman" pitchFamily="18" charset="0"/>
              </a:rPr>
              <a:t> </a:t>
            </a:r>
            <a:r>
              <a:rPr lang="en-US" dirty="0" err="1">
                <a:cs typeface="Times New Roman" pitchFamily="18" charset="0"/>
              </a:rPr>
              <a:t>của</a:t>
            </a:r>
            <a:r>
              <a:rPr lang="en-US" dirty="0">
                <a:cs typeface="Times New Roman" pitchFamily="18" charset="0"/>
              </a:rPr>
              <a:t> </a:t>
            </a:r>
            <a:r>
              <a:rPr lang="en-US" dirty="0" err="1">
                <a:cs typeface="Times New Roman" pitchFamily="18" charset="0"/>
              </a:rPr>
              <a:t>văn</a:t>
            </a:r>
            <a:r>
              <a:rPr lang="en-US" dirty="0">
                <a:cs typeface="Times New Roman" pitchFamily="18" charset="0"/>
              </a:rPr>
              <a:t> </a:t>
            </a:r>
            <a:r>
              <a:rPr lang="en-US" dirty="0" err="1">
                <a:cs typeface="Times New Roman" pitchFamily="18" charset="0"/>
              </a:rPr>
              <a:t>bản</a:t>
            </a:r>
            <a:r>
              <a:rPr lang="en-US" dirty="0">
                <a:cs typeface="Times New Roman" pitchFamily="18" charset="0"/>
              </a:rPr>
              <a:t> 5842/BGDĐT </a:t>
            </a:r>
            <a:r>
              <a:rPr lang="en-US" dirty="0" err="1">
                <a:cs typeface="Times New Roman" pitchFamily="18" charset="0"/>
              </a:rPr>
              <a:t>ngày</a:t>
            </a:r>
            <a:r>
              <a:rPr lang="en-US" dirty="0">
                <a:cs typeface="Times New Roman" pitchFamily="18" charset="0"/>
              </a:rPr>
              <a:t> 1 </a:t>
            </a:r>
            <a:r>
              <a:rPr lang="en-US" dirty="0" err="1">
                <a:cs typeface="Times New Roman" pitchFamily="18" charset="0"/>
              </a:rPr>
              <a:t>tháng</a:t>
            </a:r>
            <a:r>
              <a:rPr lang="en-US" dirty="0">
                <a:cs typeface="Times New Roman" pitchFamily="18" charset="0"/>
              </a:rPr>
              <a:t> 9 </a:t>
            </a:r>
            <a:r>
              <a:rPr lang="en-US" dirty="0" err="1">
                <a:cs typeface="Times New Roman" pitchFamily="18" charset="0"/>
              </a:rPr>
              <a:t>năm</a:t>
            </a:r>
            <a:r>
              <a:rPr lang="en-US" dirty="0">
                <a:cs typeface="Times New Roman" pitchFamily="18" charset="0"/>
              </a:rPr>
              <a:t> 2011.</a:t>
            </a:r>
          </a:p>
        </p:txBody>
      </p:sp>
      <p:pic>
        <p:nvPicPr>
          <p:cNvPr id="14" name="图片 49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08090" y="4956882"/>
            <a:ext cx="1729978" cy="1627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图片 2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126210">
            <a:off x="1101775" y="1344796"/>
            <a:ext cx="4199689" cy="4492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8630955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fade">
                                      <p:cBhvr>
                                        <p:cTn id="7" dur="1000"/>
                                        <p:tgtEl>
                                          <p:spTgt spid="24579"/>
                                        </p:tgtEl>
                                      </p:cBhvr>
                                    </p:animEffect>
                                    <p:anim calcmode="lin" valueType="num">
                                      <p:cBhvr>
                                        <p:cTn id="8" dur="1000" fill="hold"/>
                                        <p:tgtEl>
                                          <p:spTgt spid="24579"/>
                                        </p:tgtEl>
                                        <p:attrNameLst>
                                          <p:attrName>ppt_x</p:attrName>
                                        </p:attrNameLst>
                                      </p:cBhvr>
                                      <p:tavLst>
                                        <p:tav tm="0">
                                          <p:val>
                                            <p:strVal val="#ppt_x"/>
                                          </p:val>
                                        </p:tav>
                                        <p:tav tm="100000">
                                          <p:val>
                                            <p:strVal val="#ppt_x"/>
                                          </p:val>
                                        </p:tav>
                                      </p:tavLst>
                                    </p:anim>
                                    <p:anim calcmode="lin" valueType="num">
                                      <p:cBhvr>
                                        <p:cTn id="9" dur="1000" fill="hold"/>
                                        <p:tgtEl>
                                          <p:spTgt spid="24579"/>
                                        </p:tgtEl>
                                        <p:attrNameLst>
                                          <p:attrName>ppt_y</p:attrName>
                                        </p:attrNameLst>
                                      </p:cBhvr>
                                      <p:tavLst>
                                        <p:tav tm="0">
                                          <p:val>
                                            <p:strVal val="#ppt_y+.1"/>
                                          </p:val>
                                        </p:tav>
                                        <p:tav tm="100000">
                                          <p:val>
                                            <p:strVal val="#ppt_y"/>
                                          </p:val>
                                        </p:tav>
                                      </p:tavLst>
                                    </p:anim>
                                  </p:childTnLst>
                                </p:cTn>
                              </p:par>
                              <p:par>
                                <p:cTn id="10" presetID="10" presetClass="entr" presetSubtype="0" fill="hold" nodeType="withEffect">
                                  <p:stCondLst>
                                    <p:cond delay="0"/>
                                  </p:stCondLst>
                                  <p:childTnLst>
                                    <p:set>
                                      <p:cBhvr>
                                        <p:cTn id="11" dur="1" fill="hold">
                                          <p:stCondLst>
                                            <p:cond delay="0"/>
                                          </p:stCondLst>
                                        </p:cTn>
                                        <p:tgtEl>
                                          <p:spTgt spid="24580"/>
                                        </p:tgtEl>
                                        <p:attrNameLst>
                                          <p:attrName>style.visibility</p:attrName>
                                        </p:attrNameLst>
                                      </p:cBhvr>
                                      <p:to>
                                        <p:strVal val="visible"/>
                                      </p:to>
                                    </p:set>
                                    <p:animEffect transition="in" filter="fade">
                                      <p:cBhvr>
                                        <p:cTn id="12" dur="500"/>
                                        <p:tgtEl>
                                          <p:spTgt spid="2458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4581"/>
                                        </p:tgtEl>
                                        <p:attrNameLst>
                                          <p:attrName>style.visibility</p:attrName>
                                        </p:attrNameLst>
                                      </p:cBhvr>
                                      <p:to>
                                        <p:strVal val="visible"/>
                                      </p:to>
                                    </p:set>
                                    <p:animEffect transition="in" filter="fade">
                                      <p:cBhvr>
                                        <p:cTn id="17" dur="500"/>
                                        <p:tgtEl>
                                          <p:spTgt spid="24581"/>
                                        </p:tgtEl>
                                      </p:cBhvr>
                                    </p:animEffect>
                                  </p:childTnLst>
                                </p:cTn>
                              </p:par>
                            </p:childTnLst>
                          </p:cTn>
                        </p:par>
                        <p:par>
                          <p:cTn id="18" fill="hold">
                            <p:stCondLst>
                              <p:cond delay="500"/>
                            </p:stCondLst>
                            <p:childTnLst>
                              <p:par>
                                <p:cTn id="19" presetID="2" presetClass="entr" presetSubtype="4" fill="hold" nodeType="after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 calcmode="lin" valueType="num">
                                      <p:cBhvr additive="base">
                                        <p:cTn id="21"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195" name="Group 19"/>
          <p:cNvGrpSpPr>
            <a:grpSpLocks/>
          </p:cNvGrpSpPr>
          <p:nvPr/>
        </p:nvGrpSpPr>
        <p:grpSpPr bwMode="auto">
          <a:xfrm>
            <a:off x="3237786" y="1008528"/>
            <a:ext cx="5839200" cy="925200"/>
            <a:chOff x="3964" y="2071"/>
            <a:chExt cx="1484" cy="330"/>
          </a:xfrm>
          <a:solidFill>
            <a:schemeClr val="accent6">
              <a:lumMod val="75000"/>
            </a:schemeClr>
          </a:solidFill>
        </p:grpSpPr>
        <p:sp>
          <p:nvSpPr>
            <p:cNvPr id="8215" name="AutoShape 20"/>
            <p:cNvSpPr>
              <a:spLocks noChangeArrowheads="1"/>
            </p:cNvSpPr>
            <p:nvPr/>
          </p:nvSpPr>
          <p:spPr bwMode="gray">
            <a:xfrm>
              <a:off x="3964" y="2071"/>
              <a:ext cx="1484" cy="330"/>
            </a:xfrm>
            <a:prstGeom prst="roundRect">
              <a:avLst>
                <a:gd name="adj" fmla="val 16667"/>
              </a:avLst>
            </a:prstGeom>
            <a:grpFill/>
            <a:ln w="12700" algn="ctr">
              <a:solidFill>
                <a:srgbClr val="808080"/>
              </a:solidFill>
              <a:round/>
              <a:headEnd/>
              <a:tailEnd/>
            </a:ln>
            <a:effectLst/>
            <a:extLst>
              <a:ext uri="{AF507438-7753-43E0-B8FC-AC1667EBCBE1}">
                <a14:hiddenEffects xmlns:a14="http://schemas.microsoft.com/office/drawing/2010/main">
                  <a:effectLst>
                    <a:outerShdw dist="35921" dir="2700000" algn="ctr" rotWithShape="0">
                      <a:schemeClr val="tx2">
                        <a:alpha val="50000"/>
                      </a:schemeClr>
                    </a:outerShdw>
                  </a:effectLst>
                </a14:hiddenEffects>
              </a:ext>
            </a:extLst>
          </p:spPr>
          <p:txBody>
            <a:bodyPr wrap="none" anchor="ctr"/>
            <a:lstStyle/>
            <a:p>
              <a:pPr algn="ctr" eaLnBrk="1" hangingPunct="1"/>
              <a:endParaRPr lang="en-US" altLang="en-US">
                <a:cs typeface="Arial" charset="0"/>
              </a:endParaRPr>
            </a:p>
          </p:txBody>
        </p:sp>
        <p:sp>
          <p:nvSpPr>
            <p:cNvPr id="8216" name="AutoShape 21"/>
            <p:cNvSpPr>
              <a:spLocks noChangeArrowheads="1"/>
            </p:cNvSpPr>
            <p:nvPr/>
          </p:nvSpPr>
          <p:spPr bwMode="gray">
            <a:xfrm>
              <a:off x="3987" y="2091"/>
              <a:ext cx="1432" cy="134"/>
            </a:xfrm>
            <a:prstGeom prst="roundRect">
              <a:avLst>
                <a:gd name="adj" fmla="val 28356"/>
              </a:avLst>
            </a:prstGeom>
            <a:grp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17961" dir="13500000" algn="ctr" rotWithShape="0">
                      <a:srgbClr val="999999"/>
                    </a:outerShdw>
                  </a:effectLst>
                </a14:hiddenEffects>
              </a:ext>
            </a:extLst>
          </p:spPr>
          <p:txBody>
            <a:bodyPr wrap="none" anchor="ctr"/>
            <a:lstStyle/>
            <a:p>
              <a:pPr algn="ctr" eaLnBrk="1" hangingPunct="1"/>
              <a:endParaRPr lang="en-US" altLang="en-US">
                <a:cs typeface="Arial" charset="0"/>
              </a:endParaRPr>
            </a:p>
          </p:txBody>
        </p:sp>
      </p:grpSp>
      <p:cxnSp>
        <p:nvCxnSpPr>
          <p:cNvPr id="8196" name="AutoShape 22"/>
          <p:cNvCxnSpPr>
            <a:cxnSpLocks noChangeShapeType="1"/>
          </p:cNvCxnSpPr>
          <p:nvPr/>
        </p:nvCxnSpPr>
        <p:spPr bwMode="auto">
          <a:xfrm rot="16200000" flipH="1">
            <a:off x="2082856" y="4472946"/>
            <a:ext cx="1130300" cy="1397000"/>
          </a:xfrm>
          <a:prstGeom prst="bentConnector2">
            <a:avLst/>
          </a:prstGeom>
          <a:noFill/>
          <a:ln w="38100" cap="rnd">
            <a:solidFill>
              <a:srgbClr val="B2B2B2"/>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7" name="AutoShape 23"/>
          <p:cNvCxnSpPr>
            <a:cxnSpLocks noChangeShapeType="1"/>
          </p:cNvCxnSpPr>
          <p:nvPr/>
        </p:nvCxnSpPr>
        <p:spPr bwMode="auto">
          <a:xfrm rot="5400000">
            <a:off x="8893429" y="4512650"/>
            <a:ext cx="1130300" cy="1511300"/>
          </a:xfrm>
          <a:prstGeom prst="bentConnector2">
            <a:avLst/>
          </a:prstGeom>
          <a:noFill/>
          <a:ln w="38100" cap="rnd">
            <a:solidFill>
              <a:srgbClr val="B2B2B2"/>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8" name="AutoShape 24"/>
          <p:cNvCxnSpPr>
            <a:cxnSpLocks noChangeShapeType="1"/>
            <a:stCxn id="8201" idx="0"/>
            <a:endCxn id="8215" idx="1"/>
          </p:cNvCxnSpPr>
          <p:nvPr/>
        </p:nvCxnSpPr>
        <p:spPr bwMode="auto">
          <a:xfrm rot="5400000" flipH="1" flipV="1">
            <a:off x="2027393" y="1329764"/>
            <a:ext cx="1069029" cy="1351758"/>
          </a:xfrm>
          <a:prstGeom prst="bentConnector2">
            <a:avLst/>
          </a:prstGeom>
          <a:noFill/>
          <a:ln w="38100" cap="rnd">
            <a:solidFill>
              <a:srgbClr val="B2B2B2"/>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99" name="AutoShape 25"/>
          <p:cNvCxnSpPr>
            <a:cxnSpLocks noChangeShapeType="1"/>
            <a:endCxn id="8215" idx="3"/>
          </p:cNvCxnSpPr>
          <p:nvPr/>
        </p:nvCxnSpPr>
        <p:spPr bwMode="auto">
          <a:xfrm rot="16200000" flipV="1">
            <a:off x="9052043" y="1496071"/>
            <a:ext cx="1168886" cy="1119000"/>
          </a:xfrm>
          <a:prstGeom prst="bentConnector2">
            <a:avLst/>
          </a:prstGeom>
          <a:noFill/>
          <a:ln w="38100" cap="rnd">
            <a:solidFill>
              <a:srgbClr val="B2B2B2"/>
            </a:solidFill>
            <a:prstDash val="sysDot"/>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8200" name="Picture 26" descr="Trans_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84685" y="2587625"/>
            <a:ext cx="2728382" cy="204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27" descr="Trans_0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28" y="2540157"/>
            <a:ext cx="2728800" cy="204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 name="Freeform 28"/>
          <p:cNvSpPr>
            <a:spLocks/>
          </p:cNvSpPr>
          <p:nvPr/>
        </p:nvSpPr>
        <p:spPr bwMode="gray">
          <a:xfrm>
            <a:off x="3486151" y="3008313"/>
            <a:ext cx="5086349" cy="476250"/>
          </a:xfrm>
          <a:custGeom>
            <a:avLst/>
            <a:gdLst>
              <a:gd name="T0" fmla="*/ 0 w 2347"/>
              <a:gd name="T1" fmla="*/ 377701685 h 336"/>
              <a:gd name="T2" fmla="*/ 0 w 2347"/>
              <a:gd name="T3" fmla="*/ 675041853 h 336"/>
              <a:gd name="T4" fmla="*/ 2147483646 w 2347"/>
              <a:gd name="T5" fmla="*/ 675041853 h 336"/>
              <a:gd name="T6" fmla="*/ 2147483646 w 2347"/>
              <a:gd name="T7" fmla="*/ 0 h 336"/>
              <a:gd name="T8" fmla="*/ 2147483646 w 2347"/>
              <a:gd name="T9" fmla="*/ 379711574 h 336"/>
              <a:gd name="T10" fmla="*/ 0 w 2347"/>
              <a:gd name="T11" fmla="*/ 377701685 h 3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47" h="336">
                <a:moveTo>
                  <a:pt x="0" y="188"/>
                </a:moveTo>
                <a:lnTo>
                  <a:pt x="0" y="336"/>
                </a:lnTo>
                <a:lnTo>
                  <a:pt x="2347" y="336"/>
                </a:lnTo>
                <a:lnTo>
                  <a:pt x="2005" y="0"/>
                </a:lnTo>
                <a:lnTo>
                  <a:pt x="2005" y="189"/>
                </a:lnTo>
                <a:lnTo>
                  <a:pt x="0" y="188"/>
                </a:lnTo>
                <a:close/>
              </a:path>
            </a:pathLst>
          </a:custGeom>
          <a:solidFill>
            <a:schemeClr val="accent3">
              <a:lumMod val="75000"/>
            </a:schemeClr>
          </a:solidFill>
          <a:ln>
            <a:noFill/>
          </a:ln>
          <a:effectLst/>
        </p:spPr>
        <p:txBody>
          <a:bodyPr wrap="none" anchor="ctr"/>
          <a:lstStyle/>
          <a:p>
            <a:endParaRPr lang="en-US"/>
          </a:p>
        </p:txBody>
      </p:sp>
      <p:sp>
        <p:nvSpPr>
          <p:cNvPr id="8203" name="AutoShape 29"/>
          <p:cNvSpPr>
            <a:spLocks noChangeArrowheads="1"/>
          </p:cNvSpPr>
          <p:nvPr/>
        </p:nvSpPr>
        <p:spPr bwMode="gray">
          <a:xfrm>
            <a:off x="5144085" y="2189408"/>
            <a:ext cx="1924049" cy="861589"/>
          </a:xfrm>
          <a:prstGeom prst="upArrow">
            <a:avLst>
              <a:gd name="adj1" fmla="val 65157"/>
              <a:gd name="adj2" fmla="val 48347"/>
            </a:avLst>
          </a:prstGeom>
          <a:solidFill>
            <a:srgbClr val="FFC000"/>
          </a:solidFill>
          <a:ln>
            <a:noFill/>
          </a:ln>
          <a:effectLst/>
        </p:spPr>
        <p:txBody>
          <a:bodyPr wrap="none" anchor="ctr"/>
          <a:lstStyle/>
          <a:p>
            <a:pPr algn="ctr" eaLnBrk="1" hangingPunct="1"/>
            <a:endParaRPr lang="en-US" altLang="en-US">
              <a:cs typeface="Arial" charset="0"/>
            </a:endParaRPr>
          </a:p>
        </p:txBody>
      </p:sp>
      <p:sp>
        <p:nvSpPr>
          <p:cNvPr id="8204" name="AutoShape 30"/>
          <p:cNvSpPr>
            <a:spLocks noChangeArrowheads="1"/>
          </p:cNvSpPr>
          <p:nvPr/>
        </p:nvSpPr>
        <p:spPr bwMode="gray">
          <a:xfrm flipV="1">
            <a:off x="5183557" y="3860592"/>
            <a:ext cx="1924049" cy="1007269"/>
          </a:xfrm>
          <a:prstGeom prst="upArrow">
            <a:avLst>
              <a:gd name="adj1" fmla="val 65157"/>
              <a:gd name="adj2" fmla="val 48347"/>
            </a:avLst>
          </a:prstGeom>
          <a:solidFill>
            <a:srgbClr val="00B0F0"/>
          </a:solidFill>
          <a:ln>
            <a:noFill/>
          </a:ln>
          <a:effectLst/>
        </p:spPr>
        <p:txBody>
          <a:bodyPr wrap="none" anchor="ctr"/>
          <a:lstStyle/>
          <a:p>
            <a:pPr algn="ctr" eaLnBrk="1" hangingPunct="1"/>
            <a:endParaRPr lang="en-US" altLang="en-US">
              <a:cs typeface="Arial" charset="0"/>
            </a:endParaRPr>
          </a:p>
        </p:txBody>
      </p:sp>
      <p:sp>
        <p:nvSpPr>
          <p:cNvPr id="8205" name="Freeform 31"/>
          <p:cNvSpPr>
            <a:spLocks/>
          </p:cNvSpPr>
          <p:nvPr/>
        </p:nvSpPr>
        <p:spPr bwMode="gray">
          <a:xfrm flipH="1" flipV="1">
            <a:off x="3486151" y="3516314"/>
            <a:ext cx="5086349" cy="477837"/>
          </a:xfrm>
          <a:custGeom>
            <a:avLst/>
            <a:gdLst>
              <a:gd name="T0" fmla="*/ 0 w 2347"/>
              <a:gd name="T1" fmla="*/ 380223149 h 336"/>
              <a:gd name="T2" fmla="*/ 0 w 2347"/>
              <a:gd name="T3" fmla="*/ 679548210 h 336"/>
              <a:gd name="T4" fmla="*/ 2147483646 w 2347"/>
              <a:gd name="T5" fmla="*/ 679548210 h 336"/>
              <a:gd name="T6" fmla="*/ 2147483646 w 2347"/>
              <a:gd name="T7" fmla="*/ 0 h 336"/>
              <a:gd name="T8" fmla="*/ 2147483646 w 2347"/>
              <a:gd name="T9" fmla="*/ 382245424 h 336"/>
              <a:gd name="T10" fmla="*/ 0 w 2347"/>
              <a:gd name="T11" fmla="*/ 380223149 h 3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47" h="336">
                <a:moveTo>
                  <a:pt x="0" y="188"/>
                </a:moveTo>
                <a:lnTo>
                  <a:pt x="0" y="336"/>
                </a:lnTo>
                <a:lnTo>
                  <a:pt x="2347" y="336"/>
                </a:lnTo>
                <a:lnTo>
                  <a:pt x="2005" y="0"/>
                </a:lnTo>
                <a:lnTo>
                  <a:pt x="2005" y="189"/>
                </a:lnTo>
                <a:lnTo>
                  <a:pt x="0" y="188"/>
                </a:lnTo>
                <a:close/>
              </a:path>
            </a:pathLst>
          </a:custGeom>
          <a:solidFill>
            <a:schemeClr val="accent2">
              <a:lumMod val="75000"/>
            </a:schemeClr>
          </a:solidFill>
          <a:ln>
            <a:noFill/>
          </a:ln>
          <a:effectLst/>
        </p:spPr>
        <p:txBody>
          <a:bodyPr wrap="none" anchor="ctr"/>
          <a:lstStyle/>
          <a:p>
            <a:endParaRPr lang="en-US"/>
          </a:p>
        </p:txBody>
      </p:sp>
      <p:sp>
        <p:nvSpPr>
          <p:cNvPr id="8206" name="Text Box 32"/>
          <p:cNvSpPr txBox="1">
            <a:spLocks noChangeArrowheads="1"/>
          </p:cNvSpPr>
          <p:nvPr/>
        </p:nvSpPr>
        <p:spPr bwMode="auto">
          <a:xfrm>
            <a:off x="695828" y="2977705"/>
            <a:ext cx="2380400" cy="1200329"/>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B1ADDF"/>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rgbClr val="000000"/>
                </a:solidFill>
                <a:latin typeface="Arial" charset="0"/>
                <a:cs typeface="Arial" charset="0"/>
              </a:defRPr>
            </a:lvl1pPr>
            <a:lvl2pPr>
              <a:defRPr sz="2800">
                <a:solidFill>
                  <a:srgbClr val="000000"/>
                </a:solidFill>
                <a:latin typeface="Arial" charset="0"/>
                <a:cs typeface="Arial" charset="0"/>
              </a:defRPr>
            </a:lvl2pPr>
            <a:lvl3pPr>
              <a:defRPr sz="2400">
                <a:solidFill>
                  <a:srgbClr val="000000"/>
                </a:solidFill>
                <a:latin typeface="Arial" charset="0"/>
                <a:cs typeface="Arial" charset="0"/>
              </a:defRPr>
            </a:lvl3pPr>
            <a:lvl4pPr>
              <a:defRPr sz="2000">
                <a:solidFill>
                  <a:srgbClr val="000000"/>
                </a:solidFill>
                <a:latin typeface="Arial" charset="0"/>
                <a:cs typeface="Arial" charset="0"/>
              </a:defRPr>
            </a:lvl4pPr>
            <a:lvl5pPr>
              <a:defRPr sz="2000">
                <a:solidFill>
                  <a:srgbClr val="000000"/>
                </a:solidFill>
                <a:latin typeface="Arial" charset="0"/>
                <a:cs typeface="Arial" charset="0"/>
              </a:defRPr>
            </a:lvl5pPr>
            <a:lvl6pPr eaLnBrk="0" hangingPunct="0">
              <a:defRPr sz="2000">
                <a:solidFill>
                  <a:srgbClr val="000000"/>
                </a:solidFill>
                <a:latin typeface="Arial" charset="0"/>
                <a:cs typeface="Arial" charset="0"/>
              </a:defRPr>
            </a:lvl6pPr>
            <a:lvl7pPr eaLnBrk="0" hangingPunct="0">
              <a:defRPr sz="2000">
                <a:solidFill>
                  <a:srgbClr val="000000"/>
                </a:solidFill>
                <a:latin typeface="Arial" charset="0"/>
                <a:cs typeface="Arial" charset="0"/>
              </a:defRPr>
            </a:lvl7pPr>
            <a:lvl8pPr eaLnBrk="0" hangingPunct="0">
              <a:defRPr sz="2000">
                <a:solidFill>
                  <a:srgbClr val="000000"/>
                </a:solidFill>
                <a:latin typeface="Arial" charset="0"/>
                <a:cs typeface="Arial" charset="0"/>
              </a:defRPr>
            </a:lvl8pPr>
            <a:lvl9pPr eaLnBrk="0" hangingPunct="0">
              <a:defRPr sz="2000">
                <a:solidFill>
                  <a:srgbClr val="000000"/>
                </a:solidFill>
                <a:latin typeface="Arial" charset="0"/>
                <a:cs typeface="Arial" charset="0"/>
              </a:defRPr>
            </a:lvl9pPr>
          </a:lstStyle>
          <a:p>
            <a:pPr algn="ctr"/>
            <a:r>
              <a:rPr lang="en-US" sz="1800" dirty="0">
                <a:solidFill>
                  <a:srgbClr val="0070C0"/>
                </a:solidFill>
                <a:latin typeface="Calibri" pitchFamily="34" charset="0"/>
                <a:cs typeface="Calibri" pitchFamily="34" charset="0"/>
              </a:rPr>
              <a:t>HS </a:t>
            </a:r>
            <a:r>
              <a:rPr lang="en-US" sz="1800" dirty="0" err="1">
                <a:solidFill>
                  <a:srgbClr val="0070C0"/>
                </a:solidFill>
                <a:latin typeface="Calibri" pitchFamily="34" charset="0"/>
                <a:cs typeface="Calibri" pitchFamily="34" charset="0"/>
              </a:rPr>
              <a:t>luôn</a:t>
            </a:r>
            <a:r>
              <a:rPr lang="en-US" sz="1800" dirty="0">
                <a:solidFill>
                  <a:srgbClr val="0070C0"/>
                </a:solidFill>
                <a:latin typeface="Calibri" pitchFamily="34" charset="0"/>
                <a:cs typeface="Calibri" pitchFamily="34" charset="0"/>
              </a:rPr>
              <a:t> </a:t>
            </a:r>
            <a:r>
              <a:rPr lang="en-US" sz="1800" dirty="0" err="1">
                <a:solidFill>
                  <a:srgbClr val="0070C0"/>
                </a:solidFill>
                <a:latin typeface="Calibri" pitchFamily="34" charset="0"/>
                <a:cs typeface="Calibri" pitchFamily="34" charset="0"/>
              </a:rPr>
              <a:t>nhớ</a:t>
            </a:r>
            <a:r>
              <a:rPr lang="en-US" sz="1800" dirty="0">
                <a:solidFill>
                  <a:srgbClr val="0070C0"/>
                </a:solidFill>
                <a:latin typeface="Calibri" pitchFamily="34" charset="0"/>
                <a:cs typeface="Calibri" pitchFamily="34" charset="0"/>
              </a:rPr>
              <a:t> </a:t>
            </a:r>
            <a:r>
              <a:rPr lang="en-US" sz="1800" dirty="0" err="1">
                <a:solidFill>
                  <a:srgbClr val="0070C0"/>
                </a:solidFill>
                <a:latin typeface="Calibri" pitchFamily="34" charset="0"/>
                <a:cs typeface="Calibri" pitchFamily="34" charset="0"/>
              </a:rPr>
              <a:t>đội</a:t>
            </a:r>
            <a:r>
              <a:rPr lang="en-US" sz="1800" dirty="0">
                <a:solidFill>
                  <a:srgbClr val="0070C0"/>
                </a:solidFill>
                <a:latin typeface="Calibri" pitchFamily="34" charset="0"/>
                <a:cs typeface="Calibri" pitchFamily="34" charset="0"/>
              </a:rPr>
              <a:t> </a:t>
            </a:r>
            <a:r>
              <a:rPr lang="en-US" sz="1800" dirty="0" err="1">
                <a:solidFill>
                  <a:srgbClr val="0070C0"/>
                </a:solidFill>
                <a:latin typeface="Calibri" pitchFamily="34" charset="0"/>
                <a:cs typeface="Calibri" pitchFamily="34" charset="0"/>
              </a:rPr>
              <a:t>mũ</a:t>
            </a:r>
            <a:r>
              <a:rPr lang="en-US" sz="1800" dirty="0">
                <a:solidFill>
                  <a:srgbClr val="0070C0"/>
                </a:solidFill>
                <a:latin typeface="Calibri" pitchFamily="34" charset="0"/>
                <a:cs typeface="Calibri" pitchFamily="34" charset="0"/>
              </a:rPr>
              <a:t> </a:t>
            </a:r>
            <a:r>
              <a:rPr lang="en-US" sz="1800" dirty="0" err="1">
                <a:solidFill>
                  <a:srgbClr val="0070C0"/>
                </a:solidFill>
                <a:latin typeface="Calibri" pitchFamily="34" charset="0"/>
                <a:cs typeface="Calibri" pitchFamily="34" charset="0"/>
              </a:rPr>
              <a:t>bảo</a:t>
            </a:r>
            <a:r>
              <a:rPr lang="en-US" sz="1800" dirty="0">
                <a:solidFill>
                  <a:srgbClr val="0070C0"/>
                </a:solidFill>
                <a:latin typeface="Calibri" pitchFamily="34" charset="0"/>
                <a:cs typeface="Calibri" pitchFamily="34" charset="0"/>
              </a:rPr>
              <a:t> </a:t>
            </a:r>
            <a:r>
              <a:rPr lang="en-US" sz="1800" dirty="0" err="1">
                <a:solidFill>
                  <a:srgbClr val="0070C0"/>
                </a:solidFill>
                <a:latin typeface="Calibri" pitchFamily="34" charset="0"/>
                <a:cs typeface="Calibri" pitchFamily="34" charset="0"/>
              </a:rPr>
              <a:t>hiểm</a:t>
            </a:r>
            <a:r>
              <a:rPr lang="en-US" sz="1800" dirty="0">
                <a:solidFill>
                  <a:srgbClr val="0070C0"/>
                </a:solidFill>
                <a:latin typeface="Calibri" pitchFamily="34" charset="0"/>
                <a:cs typeface="Calibri" pitchFamily="34" charset="0"/>
              </a:rPr>
              <a:t> </a:t>
            </a:r>
            <a:r>
              <a:rPr lang="en-US" sz="1800" dirty="0" err="1">
                <a:solidFill>
                  <a:srgbClr val="0070C0"/>
                </a:solidFill>
                <a:latin typeface="Calibri" pitchFamily="34" charset="0"/>
                <a:cs typeface="Calibri" pitchFamily="34" charset="0"/>
              </a:rPr>
              <a:t>đúng</a:t>
            </a:r>
            <a:r>
              <a:rPr lang="en-US" sz="1800" dirty="0">
                <a:solidFill>
                  <a:srgbClr val="0070C0"/>
                </a:solidFill>
                <a:latin typeface="Calibri" pitchFamily="34" charset="0"/>
                <a:cs typeface="Calibri" pitchFamily="34" charset="0"/>
              </a:rPr>
              <a:t> </a:t>
            </a:r>
            <a:r>
              <a:rPr lang="en-US" sz="1800" dirty="0" err="1">
                <a:solidFill>
                  <a:srgbClr val="0070C0"/>
                </a:solidFill>
                <a:latin typeface="Calibri" pitchFamily="34" charset="0"/>
                <a:cs typeface="Calibri" pitchFamily="34" charset="0"/>
              </a:rPr>
              <a:t>quy</a:t>
            </a:r>
            <a:r>
              <a:rPr lang="en-US" sz="1800" dirty="0">
                <a:solidFill>
                  <a:srgbClr val="0070C0"/>
                </a:solidFill>
                <a:latin typeface="Calibri" pitchFamily="34" charset="0"/>
                <a:cs typeface="Calibri" pitchFamily="34" charset="0"/>
              </a:rPr>
              <a:t> </a:t>
            </a:r>
            <a:r>
              <a:rPr lang="en-US" sz="1800" dirty="0" err="1">
                <a:solidFill>
                  <a:srgbClr val="0070C0"/>
                </a:solidFill>
                <a:latin typeface="Calibri" pitchFamily="34" charset="0"/>
                <a:cs typeface="Calibri" pitchFamily="34" charset="0"/>
              </a:rPr>
              <a:t>cách</a:t>
            </a:r>
            <a:r>
              <a:rPr lang="en-US" sz="1800" dirty="0">
                <a:solidFill>
                  <a:srgbClr val="0070C0"/>
                </a:solidFill>
                <a:latin typeface="Calibri" pitchFamily="34" charset="0"/>
                <a:cs typeface="Calibri" pitchFamily="34" charset="0"/>
              </a:rPr>
              <a:t> </a:t>
            </a:r>
            <a:r>
              <a:rPr lang="en-US" sz="1800" dirty="0" err="1">
                <a:solidFill>
                  <a:srgbClr val="0070C0"/>
                </a:solidFill>
                <a:latin typeface="Calibri" pitchFamily="34" charset="0"/>
                <a:cs typeface="Calibri" pitchFamily="34" charset="0"/>
              </a:rPr>
              <a:t>khi</a:t>
            </a:r>
            <a:r>
              <a:rPr lang="en-US" sz="1800" dirty="0">
                <a:solidFill>
                  <a:srgbClr val="0070C0"/>
                </a:solidFill>
                <a:latin typeface="Calibri" pitchFamily="34" charset="0"/>
                <a:cs typeface="Calibri" pitchFamily="34" charset="0"/>
              </a:rPr>
              <a:t> </a:t>
            </a:r>
            <a:r>
              <a:rPr lang="en-US" sz="1800" dirty="0" err="1">
                <a:solidFill>
                  <a:srgbClr val="0070C0"/>
                </a:solidFill>
                <a:latin typeface="Calibri" pitchFamily="34" charset="0"/>
                <a:cs typeface="Calibri" pitchFamily="34" charset="0"/>
              </a:rPr>
              <a:t>ngồi</a:t>
            </a:r>
            <a:r>
              <a:rPr lang="en-US" sz="1800" dirty="0">
                <a:solidFill>
                  <a:srgbClr val="0070C0"/>
                </a:solidFill>
                <a:latin typeface="Calibri" pitchFamily="34" charset="0"/>
                <a:cs typeface="Calibri" pitchFamily="34" charset="0"/>
              </a:rPr>
              <a:t> </a:t>
            </a:r>
            <a:r>
              <a:rPr lang="en-US" sz="1800" dirty="0" err="1">
                <a:solidFill>
                  <a:srgbClr val="0070C0"/>
                </a:solidFill>
                <a:latin typeface="Calibri" pitchFamily="34" charset="0"/>
                <a:cs typeface="Calibri" pitchFamily="34" charset="0"/>
              </a:rPr>
              <a:t>trên</a:t>
            </a:r>
            <a:r>
              <a:rPr lang="en-US" sz="1800" dirty="0">
                <a:solidFill>
                  <a:srgbClr val="0070C0"/>
                </a:solidFill>
                <a:latin typeface="Calibri" pitchFamily="34" charset="0"/>
                <a:cs typeface="Calibri" pitchFamily="34" charset="0"/>
              </a:rPr>
              <a:t> </a:t>
            </a:r>
            <a:r>
              <a:rPr lang="en-US" sz="1800" dirty="0" err="1">
                <a:solidFill>
                  <a:srgbClr val="0070C0"/>
                </a:solidFill>
                <a:latin typeface="Calibri" pitchFamily="34" charset="0"/>
                <a:cs typeface="Calibri" pitchFamily="34" charset="0"/>
              </a:rPr>
              <a:t>xe</a:t>
            </a:r>
            <a:r>
              <a:rPr lang="en-US" sz="1800" dirty="0">
                <a:solidFill>
                  <a:srgbClr val="0070C0"/>
                </a:solidFill>
                <a:latin typeface="Calibri" pitchFamily="34" charset="0"/>
                <a:cs typeface="Calibri" pitchFamily="34" charset="0"/>
              </a:rPr>
              <a:t> </a:t>
            </a:r>
            <a:r>
              <a:rPr lang="en-US" sz="1800" dirty="0" err="1">
                <a:solidFill>
                  <a:srgbClr val="0070C0"/>
                </a:solidFill>
                <a:latin typeface="Calibri" pitchFamily="34" charset="0"/>
                <a:cs typeface="Calibri" pitchFamily="34" charset="0"/>
              </a:rPr>
              <a:t>máy</a:t>
            </a:r>
            <a:r>
              <a:rPr lang="en-US" sz="1800" dirty="0">
                <a:solidFill>
                  <a:srgbClr val="0070C0"/>
                </a:solidFill>
                <a:latin typeface="Calibri" pitchFamily="34" charset="0"/>
                <a:cs typeface="Calibri" pitchFamily="34" charset="0"/>
              </a:rPr>
              <a:t>, </a:t>
            </a:r>
            <a:r>
              <a:rPr lang="en-US" sz="1800" dirty="0" err="1">
                <a:solidFill>
                  <a:srgbClr val="0070C0"/>
                </a:solidFill>
                <a:latin typeface="Calibri" pitchFamily="34" charset="0"/>
                <a:cs typeface="Calibri" pitchFamily="34" charset="0"/>
              </a:rPr>
              <a:t>xe</a:t>
            </a:r>
            <a:r>
              <a:rPr lang="en-US" sz="1800" dirty="0">
                <a:solidFill>
                  <a:srgbClr val="0070C0"/>
                </a:solidFill>
                <a:latin typeface="Calibri" pitchFamily="34" charset="0"/>
                <a:cs typeface="Calibri" pitchFamily="34" charset="0"/>
              </a:rPr>
              <a:t> </a:t>
            </a:r>
            <a:r>
              <a:rPr lang="en-US" sz="1800" dirty="0" err="1">
                <a:solidFill>
                  <a:srgbClr val="0070C0"/>
                </a:solidFill>
                <a:latin typeface="Calibri" pitchFamily="34" charset="0"/>
                <a:cs typeface="Calibri" pitchFamily="34" charset="0"/>
              </a:rPr>
              <a:t>đạp</a:t>
            </a:r>
            <a:r>
              <a:rPr lang="en-US" sz="1800" dirty="0">
                <a:solidFill>
                  <a:srgbClr val="0070C0"/>
                </a:solidFill>
                <a:latin typeface="Calibri" pitchFamily="34" charset="0"/>
                <a:cs typeface="Calibri" pitchFamily="34" charset="0"/>
              </a:rPr>
              <a:t>.</a:t>
            </a:r>
          </a:p>
        </p:txBody>
      </p:sp>
      <p:sp>
        <p:nvSpPr>
          <p:cNvPr id="8207" name="Text Box 33"/>
          <p:cNvSpPr txBox="1">
            <a:spLocks noChangeArrowheads="1"/>
          </p:cNvSpPr>
          <p:nvPr/>
        </p:nvSpPr>
        <p:spPr bwMode="auto">
          <a:xfrm>
            <a:off x="9032876" y="2804858"/>
            <a:ext cx="2032000" cy="2123658"/>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B1ADDF"/>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800" b="1">
                <a:solidFill>
                  <a:srgbClr val="000000"/>
                </a:solidFill>
                <a:latin typeface="Arial" charset="0"/>
                <a:cs typeface="Arial" charset="0"/>
              </a:defRPr>
            </a:lvl1pPr>
            <a:lvl2pPr>
              <a:defRPr sz="2800">
                <a:solidFill>
                  <a:srgbClr val="000000"/>
                </a:solidFill>
                <a:latin typeface="Arial" charset="0"/>
                <a:cs typeface="Arial" charset="0"/>
              </a:defRPr>
            </a:lvl2pPr>
            <a:lvl3pPr>
              <a:defRPr sz="2400">
                <a:solidFill>
                  <a:srgbClr val="000000"/>
                </a:solidFill>
                <a:latin typeface="Arial" charset="0"/>
                <a:cs typeface="Arial" charset="0"/>
              </a:defRPr>
            </a:lvl3pPr>
            <a:lvl4pPr>
              <a:defRPr sz="2000">
                <a:solidFill>
                  <a:srgbClr val="000000"/>
                </a:solidFill>
                <a:latin typeface="Arial" charset="0"/>
                <a:cs typeface="Arial" charset="0"/>
              </a:defRPr>
            </a:lvl4pPr>
            <a:lvl5pPr>
              <a:defRPr sz="2000">
                <a:solidFill>
                  <a:srgbClr val="000000"/>
                </a:solidFill>
                <a:latin typeface="Arial" charset="0"/>
                <a:cs typeface="Arial" charset="0"/>
              </a:defRPr>
            </a:lvl5pPr>
            <a:lvl6pPr eaLnBrk="0" hangingPunct="0">
              <a:defRPr sz="2000">
                <a:solidFill>
                  <a:srgbClr val="000000"/>
                </a:solidFill>
                <a:latin typeface="Arial" charset="0"/>
                <a:cs typeface="Arial" charset="0"/>
              </a:defRPr>
            </a:lvl6pPr>
            <a:lvl7pPr eaLnBrk="0" hangingPunct="0">
              <a:defRPr sz="2000">
                <a:solidFill>
                  <a:srgbClr val="000000"/>
                </a:solidFill>
                <a:latin typeface="Arial" charset="0"/>
                <a:cs typeface="Arial" charset="0"/>
              </a:defRPr>
            </a:lvl7pPr>
            <a:lvl8pPr eaLnBrk="0" hangingPunct="0">
              <a:defRPr sz="2000">
                <a:solidFill>
                  <a:srgbClr val="000000"/>
                </a:solidFill>
                <a:latin typeface="Arial" charset="0"/>
                <a:cs typeface="Arial" charset="0"/>
              </a:defRPr>
            </a:lvl8pPr>
            <a:lvl9pPr eaLnBrk="0" hangingPunct="0">
              <a:defRPr sz="2000">
                <a:solidFill>
                  <a:srgbClr val="000000"/>
                </a:solidFill>
                <a:latin typeface="Arial" charset="0"/>
                <a:cs typeface="Arial" charset="0"/>
              </a:defRPr>
            </a:lvl9pPr>
          </a:lstStyle>
          <a:p>
            <a:pPr algn="ctr">
              <a:spcBef>
                <a:spcPct val="50000"/>
              </a:spcBef>
            </a:pPr>
            <a:r>
              <a:rPr lang="en-US" sz="1800" dirty="0">
                <a:solidFill>
                  <a:schemeClr val="accent5">
                    <a:lumMod val="75000"/>
                  </a:schemeClr>
                </a:solidFill>
                <a:latin typeface="Calibri" pitchFamily="34" charset="0"/>
                <a:ea typeface="Tahoma" pitchFamily="34" charset="0"/>
                <a:cs typeface="Calibri" pitchFamily="34" charset="0"/>
              </a:rPr>
              <a:t>HS </a:t>
            </a:r>
            <a:r>
              <a:rPr lang="en-US" sz="1800" dirty="0" err="1">
                <a:solidFill>
                  <a:schemeClr val="accent5">
                    <a:lumMod val="75000"/>
                  </a:schemeClr>
                </a:solidFill>
                <a:latin typeface="Calibri" pitchFamily="34" charset="0"/>
                <a:ea typeface="Tahoma" pitchFamily="34" charset="0"/>
                <a:cs typeface="Calibri" pitchFamily="34" charset="0"/>
              </a:rPr>
              <a:t>nhận</a:t>
            </a:r>
            <a:r>
              <a:rPr lang="en-US" sz="1800" dirty="0">
                <a:solidFill>
                  <a:schemeClr val="accent5">
                    <a:lumMod val="75000"/>
                  </a:schemeClr>
                </a:solidFill>
                <a:latin typeface="Calibri" pitchFamily="34" charset="0"/>
                <a:ea typeface="Tahoma" pitchFamily="34" charset="0"/>
                <a:cs typeface="Calibri" pitchFamily="34" charset="0"/>
              </a:rPr>
              <a:t> </a:t>
            </a:r>
            <a:r>
              <a:rPr lang="en-US" sz="1800" dirty="0" err="1">
                <a:solidFill>
                  <a:schemeClr val="accent5">
                    <a:lumMod val="75000"/>
                  </a:schemeClr>
                </a:solidFill>
                <a:latin typeface="Calibri" pitchFamily="34" charset="0"/>
                <a:ea typeface="Tahoma" pitchFamily="34" charset="0"/>
                <a:cs typeface="Calibri" pitchFamily="34" charset="0"/>
              </a:rPr>
              <a:t>biết</a:t>
            </a:r>
            <a:r>
              <a:rPr lang="en-US" sz="1800" dirty="0">
                <a:solidFill>
                  <a:schemeClr val="accent5">
                    <a:lumMod val="75000"/>
                  </a:schemeClr>
                </a:solidFill>
                <a:latin typeface="Calibri" pitchFamily="34" charset="0"/>
                <a:ea typeface="Tahoma" pitchFamily="34" charset="0"/>
                <a:cs typeface="Calibri" pitchFamily="34" charset="0"/>
              </a:rPr>
              <a:t> </a:t>
            </a:r>
            <a:r>
              <a:rPr lang="en-US" sz="1800" dirty="0" err="1">
                <a:solidFill>
                  <a:schemeClr val="accent5">
                    <a:lumMod val="75000"/>
                  </a:schemeClr>
                </a:solidFill>
                <a:latin typeface="Calibri" pitchFamily="34" charset="0"/>
                <a:ea typeface="Tahoma" pitchFamily="34" charset="0"/>
                <a:cs typeface="Calibri" pitchFamily="34" charset="0"/>
              </a:rPr>
              <a:t>được</a:t>
            </a:r>
            <a:r>
              <a:rPr lang="en-US" sz="1800" dirty="0">
                <a:solidFill>
                  <a:schemeClr val="accent5">
                    <a:lumMod val="75000"/>
                  </a:schemeClr>
                </a:solidFill>
                <a:latin typeface="Calibri" pitchFamily="34" charset="0"/>
                <a:ea typeface="Tahoma" pitchFamily="34" charset="0"/>
                <a:cs typeface="Calibri" pitchFamily="34" charset="0"/>
              </a:rPr>
              <a:t> </a:t>
            </a:r>
            <a:r>
              <a:rPr lang="en-US" sz="1800" dirty="0" err="1">
                <a:solidFill>
                  <a:schemeClr val="accent5">
                    <a:lumMod val="75000"/>
                  </a:schemeClr>
                </a:solidFill>
                <a:latin typeface="Calibri" pitchFamily="34" charset="0"/>
                <a:ea typeface="Tahoma" pitchFamily="34" charset="0"/>
                <a:cs typeface="Calibri" pitchFamily="34" charset="0"/>
              </a:rPr>
              <a:t>tầm</a:t>
            </a:r>
            <a:r>
              <a:rPr lang="en-US" sz="1800" dirty="0">
                <a:solidFill>
                  <a:schemeClr val="accent5">
                    <a:lumMod val="75000"/>
                  </a:schemeClr>
                </a:solidFill>
                <a:latin typeface="Calibri" pitchFamily="34" charset="0"/>
                <a:ea typeface="Tahoma" pitchFamily="34" charset="0"/>
                <a:cs typeface="Calibri" pitchFamily="34" charset="0"/>
              </a:rPr>
              <a:t> </a:t>
            </a:r>
            <a:r>
              <a:rPr lang="en-US" sz="1800" dirty="0" err="1">
                <a:solidFill>
                  <a:schemeClr val="accent5">
                    <a:lumMod val="75000"/>
                  </a:schemeClr>
                </a:solidFill>
                <a:latin typeface="Calibri" pitchFamily="34" charset="0"/>
                <a:ea typeface="Tahoma" pitchFamily="34" charset="0"/>
                <a:cs typeface="Calibri" pitchFamily="34" charset="0"/>
              </a:rPr>
              <a:t>quan</a:t>
            </a:r>
            <a:r>
              <a:rPr lang="en-US" sz="1800" dirty="0">
                <a:solidFill>
                  <a:schemeClr val="accent5">
                    <a:lumMod val="75000"/>
                  </a:schemeClr>
                </a:solidFill>
                <a:latin typeface="Calibri" pitchFamily="34" charset="0"/>
                <a:ea typeface="Tahoma" pitchFamily="34" charset="0"/>
                <a:cs typeface="Calibri" pitchFamily="34" charset="0"/>
              </a:rPr>
              <a:t> </a:t>
            </a:r>
            <a:r>
              <a:rPr lang="en-US" sz="1800" dirty="0" err="1">
                <a:solidFill>
                  <a:schemeClr val="accent5">
                    <a:lumMod val="75000"/>
                  </a:schemeClr>
                </a:solidFill>
                <a:latin typeface="Calibri" pitchFamily="34" charset="0"/>
                <a:ea typeface="Tahoma" pitchFamily="34" charset="0"/>
                <a:cs typeface="Calibri" pitchFamily="34" charset="0"/>
              </a:rPr>
              <a:t>trọng</a:t>
            </a:r>
            <a:r>
              <a:rPr lang="en-US" sz="1800" dirty="0">
                <a:solidFill>
                  <a:schemeClr val="accent5">
                    <a:lumMod val="75000"/>
                  </a:schemeClr>
                </a:solidFill>
                <a:latin typeface="Calibri" pitchFamily="34" charset="0"/>
                <a:ea typeface="Tahoma" pitchFamily="34" charset="0"/>
                <a:cs typeface="Calibri" pitchFamily="34" charset="0"/>
              </a:rPr>
              <a:t> </a:t>
            </a:r>
            <a:r>
              <a:rPr lang="en-US" sz="1800" dirty="0" err="1">
                <a:solidFill>
                  <a:schemeClr val="accent5">
                    <a:lumMod val="75000"/>
                  </a:schemeClr>
                </a:solidFill>
                <a:latin typeface="Calibri" pitchFamily="34" charset="0"/>
                <a:ea typeface="Tahoma" pitchFamily="34" charset="0"/>
                <a:cs typeface="Calibri" pitchFamily="34" charset="0"/>
              </a:rPr>
              <a:t>của</a:t>
            </a:r>
            <a:r>
              <a:rPr lang="en-US" sz="1800" dirty="0">
                <a:solidFill>
                  <a:schemeClr val="accent5">
                    <a:lumMod val="75000"/>
                  </a:schemeClr>
                </a:solidFill>
                <a:latin typeface="Calibri" pitchFamily="34" charset="0"/>
                <a:ea typeface="Tahoma" pitchFamily="34" charset="0"/>
                <a:cs typeface="Calibri" pitchFamily="34" charset="0"/>
              </a:rPr>
              <a:t> </a:t>
            </a:r>
            <a:r>
              <a:rPr lang="en-US" sz="1800" dirty="0" err="1">
                <a:solidFill>
                  <a:schemeClr val="accent5">
                    <a:lumMod val="75000"/>
                  </a:schemeClr>
                </a:solidFill>
                <a:latin typeface="Calibri" pitchFamily="34" charset="0"/>
                <a:ea typeface="Tahoma" pitchFamily="34" charset="0"/>
                <a:cs typeface="Calibri" pitchFamily="34" charset="0"/>
              </a:rPr>
              <a:t>việc</a:t>
            </a:r>
            <a:r>
              <a:rPr lang="en-US" sz="1800" dirty="0">
                <a:solidFill>
                  <a:schemeClr val="accent5">
                    <a:lumMod val="75000"/>
                  </a:schemeClr>
                </a:solidFill>
                <a:latin typeface="Calibri" pitchFamily="34" charset="0"/>
                <a:ea typeface="Tahoma" pitchFamily="34" charset="0"/>
                <a:cs typeface="Calibri" pitchFamily="34" charset="0"/>
              </a:rPr>
              <a:t> </a:t>
            </a:r>
            <a:r>
              <a:rPr lang="en-US" sz="1800" dirty="0" err="1">
                <a:solidFill>
                  <a:schemeClr val="accent5">
                    <a:lumMod val="75000"/>
                  </a:schemeClr>
                </a:solidFill>
                <a:latin typeface="Calibri" pitchFamily="34" charset="0"/>
                <a:ea typeface="Tahoma" pitchFamily="34" charset="0"/>
                <a:cs typeface="Calibri" pitchFamily="34" charset="0"/>
              </a:rPr>
              <a:t>đội</a:t>
            </a:r>
            <a:r>
              <a:rPr lang="en-US" sz="1800" dirty="0">
                <a:solidFill>
                  <a:schemeClr val="accent5">
                    <a:lumMod val="75000"/>
                  </a:schemeClr>
                </a:solidFill>
                <a:latin typeface="Calibri" pitchFamily="34" charset="0"/>
                <a:ea typeface="Tahoma" pitchFamily="34" charset="0"/>
                <a:cs typeface="Calibri" pitchFamily="34" charset="0"/>
              </a:rPr>
              <a:t> </a:t>
            </a:r>
            <a:r>
              <a:rPr lang="en-US" sz="1800" dirty="0" err="1">
                <a:solidFill>
                  <a:schemeClr val="accent5">
                    <a:lumMod val="75000"/>
                  </a:schemeClr>
                </a:solidFill>
                <a:latin typeface="Calibri" pitchFamily="34" charset="0"/>
                <a:ea typeface="Tahoma" pitchFamily="34" charset="0"/>
                <a:cs typeface="Calibri" pitchFamily="34" charset="0"/>
              </a:rPr>
              <a:t>mũ</a:t>
            </a:r>
            <a:r>
              <a:rPr lang="en-US" sz="1800" dirty="0">
                <a:solidFill>
                  <a:schemeClr val="accent5">
                    <a:lumMod val="75000"/>
                  </a:schemeClr>
                </a:solidFill>
                <a:latin typeface="Calibri" pitchFamily="34" charset="0"/>
                <a:ea typeface="Tahoma" pitchFamily="34" charset="0"/>
                <a:cs typeface="Calibri" pitchFamily="34" charset="0"/>
              </a:rPr>
              <a:t> </a:t>
            </a:r>
            <a:r>
              <a:rPr lang="en-US" sz="1800" dirty="0" err="1">
                <a:solidFill>
                  <a:schemeClr val="accent5">
                    <a:lumMod val="75000"/>
                  </a:schemeClr>
                </a:solidFill>
                <a:latin typeface="Calibri" pitchFamily="34" charset="0"/>
                <a:ea typeface="Tahoma" pitchFamily="34" charset="0"/>
                <a:cs typeface="Calibri" pitchFamily="34" charset="0"/>
              </a:rPr>
              <a:t>bảo</a:t>
            </a:r>
            <a:r>
              <a:rPr lang="en-US" sz="1800" dirty="0">
                <a:solidFill>
                  <a:schemeClr val="accent5">
                    <a:lumMod val="75000"/>
                  </a:schemeClr>
                </a:solidFill>
                <a:latin typeface="Calibri" pitchFamily="34" charset="0"/>
                <a:ea typeface="Tahoma" pitchFamily="34" charset="0"/>
                <a:cs typeface="Calibri" pitchFamily="34" charset="0"/>
              </a:rPr>
              <a:t> </a:t>
            </a:r>
            <a:r>
              <a:rPr lang="en-US" sz="1800" dirty="0" err="1">
                <a:solidFill>
                  <a:schemeClr val="accent5">
                    <a:lumMod val="75000"/>
                  </a:schemeClr>
                </a:solidFill>
                <a:latin typeface="Calibri" pitchFamily="34" charset="0"/>
                <a:ea typeface="Tahoma" pitchFamily="34" charset="0"/>
                <a:cs typeface="Calibri" pitchFamily="34" charset="0"/>
              </a:rPr>
              <a:t>hiểm</a:t>
            </a:r>
            <a:r>
              <a:rPr lang="en-US" sz="1800" dirty="0">
                <a:solidFill>
                  <a:schemeClr val="accent5">
                    <a:lumMod val="75000"/>
                  </a:schemeClr>
                </a:solidFill>
                <a:latin typeface="Calibri" pitchFamily="34" charset="0"/>
                <a:ea typeface="Tahoma" pitchFamily="34" charset="0"/>
                <a:cs typeface="Calibri" pitchFamily="34" charset="0"/>
              </a:rPr>
              <a:t> </a:t>
            </a:r>
            <a:r>
              <a:rPr lang="en-US" sz="1800" dirty="0" err="1">
                <a:solidFill>
                  <a:schemeClr val="accent5">
                    <a:lumMod val="75000"/>
                  </a:schemeClr>
                </a:solidFill>
                <a:latin typeface="Calibri" pitchFamily="34" charset="0"/>
                <a:ea typeface="Tahoma" pitchFamily="34" charset="0"/>
                <a:cs typeface="Calibri" pitchFamily="34" charset="0"/>
              </a:rPr>
              <a:t>và</a:t>
            </a:r>
            <a:r>
              <a:rPr lang="en-US" sz="1800" dirty="0">
                <a:solidFill>
                  <a:schemeClr val="accent5">
                    <a:lumMod val="75000"/>
                  </a:schemeClr>
                </a:solidFill>
                <a:latin typeface="Calibri" pitchFamily="34" charset="0"/>
                <a:ea typeface="Tahoma" pitchFamily="34" charset="0"/>
                <a:cs typeface="Calibri" pitchFamily="34" charset="0"/>
              </a:rPr>
              <a:t> </a:t>
            </a:r>
            <a:r>
              <a:rPr lang="en-US" sz="1800" dirty="0" err="1">
                <a:solidFill>
                  <a:schemeClr val="accent5">
                    <a:lumMod val="75000"/>
                  </a:schemeClr>
                </a:solidFill>
                <a:latin typeface="Calibri" pitchFamily="34" charset="0"/>
                <a:ea typeface="Tahoma" pitchFamily="34" charset="0"/>
                <a:cs typeface="Calibri" pitchFamily="34" charset="0"/>
              </a:rPr>
              <a:t>biết</a:t>
            </a:r>
            <a:r>
              <a:rPr lang="en-US" sz="1800" dirty="0">
                <a:solidFill>
                  <a:schemeClr val="accent5">
                    <a:lumMod val="75000"/>
                  </a:schemeClr>
                </a:solidFill>
                <a:latin typeface="Calibri" pitchFamily="34" charset="0"/>
                <a:ea typeface="Tahoma" pitchFamily="34" charset="0"/>
                <a:cs typeface="Calibri" pitchFamily="34" charset="0"/>
              </a:rPr>
              <a:t> </a:t>
            </a:r>
            <a:r>
              <a:rPr lang="en-US" sz="1800" dirty="0" err="1">
                <a:solidFill>
                  <a:schemeClr val="accent5">
                    <a:lumMod val="75000"/>
                  </a:schemeClr>
                </a:solidFill>
                <a:latin typeface="Calibri" pitchFamily="34" charset="0"/>
                <a:ea typeface="Tahoma" pitchFamily="34" charset="0"/>
                <a:cs typeface="Calibri" pitchFamily="34" charset="0"/>
              </a:rPr>
              <a:t>đội</a:t>
            </a:r>
            <a:r>
              <a:rPr lang="en-US" sz="1800" dirty="0">
                <a:solidFill>
                  <a:schemeClr val="accent5">
                    <a:lumMod val="75000"/>
                  </a:schemeClr>
                </a:solidFill>
                <a:latin typeface="Calibri" pitchFamily="34" charset="0"/>
                <a:ea typeface="Tahoma" pitchFamily="34" charset="0"/>
                <a:cs typeface="Calibri" pitchFamily="34" charset="0"/>
              </a:rPr>
              <a:t> </a:t>
            </a:r>
            <a:r>
              <a:rPr lang="en-US" sz="1800" dirty="0" err="1">
                <a:solidFill>
                  <a:schemeClr val="accent5">
                    <a:lumMod val="75000"/>
                  </a:schemeClr>
                </a:solidFill>
                <a:latin typeface="Calibri" pitchFamily="34" charset="0"/>
                <a:ea typeface="Tahoma" pitchFamily="34" charset="0"/>
                <a:cs typeface="Calibri" pitchFamily="34" charset="0"/>
              </a:rPr>
              <a:t>mũ</a:t>
            </a:r>
            <a:r>
              <a:rPr lang="en-US" sz="1800" dirty="0">
                <a:solidFill>
                  <a:schemeClr val="accent5">
                    <a:lumMod val="75000"/>
                  </a:schemeClr>
                </a:solidFill>
                <a:latin typeface="Calibri" pitchFamily="34" charset="0"/>
                <a:ea typeface="Tahoma" pitchFamily="34" charset="0"/>
                <a:cs typeface="Calibri" pitchFamily="34" charset="0"/>
              </a:rPr>
              <a:t> </a:t>
            </a:r>
            <a:r>
              <a:rPr lang="en-US" sz="1800" dirty="0" err="1">
                <a:solidFill>
                  <a:schemeClr val="accent5">
                    <a:lumMod val="75000"/>
                  </a:schemeClr>
                </a:solidFill>
                <a:latin typeface="Calibri" pitchFamily="34" charset="0"/>
                <a:ea typeface="Tahoma" pitchFamily="34" charset="0"/>
                <a:cs typeface="Calibri" pitchFamily="34" charset="0"/>
              </a:rPr>
              <a:t>bảo</a:t>
            </a:r>
            <a:r>
              <a:rPr lang="en-US" sz="1800" dirty="0">
                <a:solidFill>
                  <a:schemeClr val="accent5">
                    <a:lumMod val="75000"/>
                  </a:schemeClr>
                </a:solidFill>
                <a:latin typeface="Calibri" pitchFamily="34" charset="0"/>
                <a:ea typeface="Tahoma" pitchFamily="34" charset="0"/>
                <a:cs typeface="Calibri" pitchFamily="34" charset="0"/>
              </a:rPr>
              <a:t> </a:t>
            </a:r>
            <a:r>
              <a:rPr lang="en-US" sz="1800" dirty="0" err="1">
                <a:solidFill>
                  <a:schemeClr val="accent5">
                    <a:lumMod val="75000"/>
                  </a:schemeClr>
                </a:solidFill>
                <a:latin typeface="Calibri" pitchFamily="34" charset="0"/>
                <a:ea typeface="Tahoma" pitchFamily="34" charset="0"/>
                <a:cs typeface="Calibri" pitchFamily="34" charset="0"/>
              </a:rPr>
              <a:t>hiểm</a:t>
            </a:r>
            <a:r>
              <a:rPr lang="en-US" sz="1800" dirty="0">
                <a:solidFill>
                  <a:schemeClr val="accent5">
                    <a:lumMod val="75000"/>
                  </a:schemeClr>
                </a:solidFill>
                <a:latin typeface="Calibri" pitchFamily="34" charset="0"/>
                <a:ea typeface="Tahoma" pitchFamily="34" charset="0"/>
                <a:cs typeface="Calibri" pitchFamily="34" charset="0"/>
              </a:rPr>
              <a:t> </a:t>
            </a:r>
            <a:r>
              <a:rPr lang="en-US" sz="1800" dirty="0" err="1">
                <a:solidFill>
                  <a:schemeClr val="accent5">
                    <a:lumMod val="75000"/>
                  </a:schemeClr>
                </a:solidFill>
                <a:latin typeface="Calibri" pitchFamily="34" charset="0"/>
                <a:ea typeface="Tahoma" pitchFamily="34" charset="0"/>
                <a:cs typeface="Calibri" pitchFamily="34" charset="0"/>
              </a:rPr>
              <a:t>đúng</a:t>
            </a:r>
            <a:r>
              <a:rPr lang="en-US" sz="1800" dirty="0">
                <a:solidFill>
                  <a:schemeClr val="accent5">
                    <a:lumMod val="75000"/>
                  </a:schemeClr>
                </a:solidFill>
                <a:latin typeface="Calibri" pitchFamily="34" charset="0"/>
                <a:ea typeface="Tahoma" pitchFamily="34" charset="0"/>
                <a:cs typeface="Calibri" pitchFamily="34" charset="0"/>
              </a:rPr>
              <a:t> </a:t>
            </a:r>
            <a:r>
              <a:rPr lang="en-US" sz="1800" dirty="0" err="1">
                <a:solidFill>
                  <a:schemeClr val="accent5">
                    <a:lumMod val="75000"/>
                  </a:schemeClr>
                </a:solidFill>
                <a:latin typeface="Calibri" pitchFamily="34" charset="0"/>
                <a:ea typeface="Tahoma" pitchFamily="34" charset="0"/>
                <a:cs typeface="Calibri" pitchFamily="34" charset="0"/>
              </a:rPr>
              <a:t>quy</a:t>
            </a:r>
            <a:r>
              <a:rPr lang="en-US" sz="1800" dirty="0">
                <a:solidFill>
                  <a:schemeClr val="accent5">
                    <a:lumMod val="75000"/>
                  </a:schemeClr>
                </a:solidFill>
                <a:latin typeface="Calibri" pitchFamily="34" charset="0"/>
                <a:ea typeface="Tahoma" pitchFamily="34" charset="0"/>
                <a:cs typeface="Calibri" pitchFamily="34" charset="0"/>
              </a:rPr>
              <a:t> </a:t>
            </a:r>
            <a:r>
              <a:rPr lang="en-US" sz="1800" dirty="0" err="1">
                <a:solidFill>
                  <a:schemeClr val="accent5">
                    <a:lumMod val="75000"/>
                  </a:schemeClr>
                </a:solidFill>
                <a:latin typeface="Calibri" pitchFamily="34" charset="0"/>
                <a:ea typeface="Tahoma" pitchFamily="34" charset="0"/>
                <a:cs typeface="Calibri" pitchFamily="34" charset="0"/>
              </a:rPr>
              <a:t>cách</a:t>
            </a:r>
            <a:r>
              <a:rPr lang="en-US" sz="1800" b="0" dirty="0">
                <a:solidFill>
                  <a:schemeClr val="accent5">
                    <a:lumMod val="75000"/>
                  </a:schemeClr>
                </a:solidFill>
                <a:latin typeface="Calibri" pitchFamily="34" charset="0"/>
                <a:ea typeface="Tahoma" pitchFamily="34" charset="0"/>
                <a:cs typeface="Calibri" pitchFamily="34" charset="0"/>
              </a:rPr>
              <a:t>.</a:t>
            </a:r>
          </a:p>
          <a:p>
            <a:pPr algn="ctr" eaLnBrk="1" hangingPunct="1">
              <a:spcBef>
                <a:spcPct val="50000"/>
              </a:spcBef>
            </a:pPr>
            <a:endParaRPr lang="en-US" altLang="en-US" sz="1600" i="0" dirty="0">
              <a:latin typeface="Calibri" pitchFamily="34" charset="0"/>
              <a:cs typeface="Calibri" pitchFamily="34" charset="0"/>
            </a:endParaRPr>
          </a:p>
        </p:txBody>
      </p:sp>
      <p:sp>
        <p:nvSpPr>
          <p:cNvPr id="8208" name="Text Box 34"/>
          <p:cNvSpPr txBox="1">
            <a:spLocks noChangeArrowheads="1"/>
          </p:cNvSpPr>
          <p:nvPr/>
        </p:nvSpPr>
        <p:spPr bwMode="auto">
          <a:xfrm>
            <a:off x="80391" y="4586756"/>
            <a:ext cx="4180804" cy="584775"/>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B1ADDF"/>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rgbClr val="000000"/>
                </a:solidFill>
                <a:latin typeface="Arial" charset="0"/>
                <a:cs typeface="Arial" charset="0"/>
              </a:defRPr>
            </a:lvl1pPr>
            <a:lvl2pPr>
              <a:defRPr sz="2800">
                <a:solidFill>
                  <a:srgbClr val="000000"/>
                </a:solidFill>
                <a:latin typeface="Arial" charset="0"/>
                <a:cs typeface="Arial" charset="0"/>
              </a:defRPr>
            </a:lvl2pPr>
            <a:lvl3pPr>
              <a:defRPr sz="2400">
                <a:solidFill>
                  <a:srgbClr val="000000"/>
                </a:solidFill>
                <a:latin typeface="Arial" charset="0"/>
                <a:cs typeface="Arial" charset="0"/>
              </a:defRPr>
            </a:lvl3pPr>
            <a:lvl4pPr>
              <a:defRPr sz="2000">
                <a:solidFill>
                  <a:srgbClr val="000000"/>
                </a:solidFill>
                <a:latin typeface="Arial" charset="0"/>
                <a:cs typeface="Arial" charset="0"/>
              </a:defRPr>
            </a:lvl4pPr>
            <a:lvl5pPr>
              <a:defRPr sz="2000">
                <a:solidFill>
                  <a:srgbClr val="000000"/>
                </a:solidFill>
                <a:latin typeface="Arial" charset="0"/>
                <a:cs typeface="Arial" charset="0"/>
              </a:defRPr>
            </a:lvl5pPr>
            <a:lvl6pPr eaLnBrk="0" hangingPunct="0">
              <a:defRPr sz="2000">
                <a:solidFill>
                  <a:srgbClr val="000000"/>
                </a:solidFill>
                <a:latin typeface="Arial" charset="0"/>
                <a:cs typeface="Arial" charset="0"/>
              </a:defRPr>
            </a:lvl6pPr>
            <a:lvl7pPr eaLnBrk="0" hangingPunct="0">
              <a:defRPr sz="2000">
                <a:solidFill>
                  <a:srgbClr val="000000"/>
                </a:solidFill>
                <a:latin typeface="Arial" charset="0"/>
                <a:cs typeface="Arial" charset="0"/>
              </a:defRPr>
            </a:lvl7pPr>
            <a:lvl8pPr eaLnBrk="0" hangingPunct="0">
              <a:defRPr sz="2000">
                <a:solidFill>
                  <a:srgbClr val="000000"/>
                </a:solidFill>
                <a:latin typeface="Arial" charset="0"/>
                <a:cs typeface="Arial" charset="0"/>
              </a:defRPr>
            </a:lvl8pPr>
            <a:lvl9pPr eaLnBrk="0" hangingPunct="0">
              <a:defRPr sz="2000">
                <a:solidFill>
                  <a:srgbClr val="000000"/>
                </a:solidFill>
                <a:latin typeface="Arial" charset="0"/>
                <a:cs typeface="Arial" charset="0"/>
              </a:defRPr>
            </a:lvl9pPr>
          </a:lstStyle>
          <a:p>
            <a:pPr algn="ctr"/>
            <a:r>
              <a:rPr lang="en-US" sz="1600" dirty="0" err="1">
                <a:solidFill>
                  <a:srgbClr val="002060"/>
                </a:solidFill>
                <a:latin typeface="Calibri" pitchFamily="34" charset="0"/>
                <a:cs typeface="Calibri" pitchFamily="34" charset="0"/>
              </a:rPr>
              <a:t>Mục</a:t>
            </a:r>
            <a:r>
              <a:rPr lang="en-US" sz="1600" dirty="0">
                <a:solidFill>
                  <a:srgbClr val="002060"/>
                </a:solidFill>
                <a:latin typeface="Calibri" pitchFamily="34" charset="0"/>
                <a:cs typeface="Calibri" pitchFamily="34" charset="0"/>
              </a:rPr>
              <a:t> </a:t>
            </a:r>
            <a:r>
              <a:rPr lang="en-US" sz="1600" dirty="0" err="1">
                <a:solidFill>
                  <a:srgbClr val="002060"/>
                </a:solidFill>
                <a:latin typeface="Calibri" pitchFamily="34" charset="0"/>
                <a:cs typeface="Calibri" pitchFamily="34" charset="0"/>
              </a:rPr>
              <a:t>tiêu</a:t>
            </a:r>
            <a:r>
              <a:rPr lang="en-US" sz="1600" dirty="0">
                <a:solidFill>
                  <a:srgbClr val="002060"/>
                </a:solidFill>
                <a:latin typeface="Calibri" pitchFamily="34" charset="0"/>
                <a:cs typeface="Calibri" pitchFamily="34" charset="0"/>
              </a:rPr>
              <a:t> </a:t>
            </a:r>
          </a:p>
          <a:p>
            <a:pPr algn="ctr"/>
            <a:r>
              <a:rPr lang="en-US" sz="1600" dirty="0" err="1">
                <a:solidFill>
                  <a:srgbClr val="002060"/>
                </a:solidFill>
                <a:latin typeface="Calibri" pitchFamily="34" charset="0"/>
                <a:cs typeface="Calibri" pitchFamily="34" charset="0"/>
              </a:rPr>
              <a:t>Tài</a:t>
            </a:r>
            <a:r>
              <a:rPr lang="en-US" sz="1600" dirty="0">
                <a:solidFill>
                  <a:srgbClr val="002060"/>
                </a:solidFill>
                <a:latin typeface="Calibri" pitchFamily="34" charset="0"/>
                <a:cs typeface="Calibri" pitchFamily="34" charset="0"/>
              </a:rPr>
              <a:t> </a:t>
            </a:r>
            <a:r>
              <a:rPr lang="en-US" sz="1600" dirty="0" err="1">
                <a:solidFill>
                  <a:srgbClr val="002060"/>
                </a:solidFill>
                <a:latin typeface="Calibri" pitchFamily="34" charset="0"/>
                <a:cs typeface="Calibri" pitchFamily="34" charset="0"/>
              </a:rPr>
              <a:t>liệu</a:t>
            </a:r>
            <a:r>
              <a:rPr lang="en-US" sz="1600" dirty="0">
                <a:solidFill>
                  <a:srgbClr val="002060"/>
                </a:solidFill>
                <a:latin typeface="Calibri" pitchFamily="34" charset="0"/>
                <a:cs typeface="Calibri" pitchFamily="34" charset="0"/>
              </a:rPr>
              <a:t> </a:t>
            </a:r>
            <a:r>
              <a:rPr lang="en-US" sz="1600" dirty="0" err="1">
                <a:solidFill>
                  <a:srgbClr val="002060"/>
                </a:solidFill>
                <a:latin typeface="Calibri" pitchFamily="34" charset="0"/>
                <a:cs typeface="Calibri" pitchFamily="34" charset="0"/>
              </a:rPr>
              <a:t>tham</a:t>
            </a:r>
            <a:r>
              <a:rPr lang="en-US" sz="1600" dirty="0">
                <a:solidFill>
                  <a:srgbClr val="002060"/>
                </a:solidFill>
                <a:latin typeface="Calibri" pitchFamily="34" charset="0"/>
                <a:cs typeface="Calibri" pitchFamily="34" charset="0"/>
              </a:rPr>
              <a:t> </a:t>
            </a:r>
            <a:r>
              <a:rPr lang="en-US" sz="1600" dirty="0" err="1">
                <a:solidFill>
                  <a:srgbClr val="002060"/>
                </a:solidFill>
                <a:latin typeface="Calibri" pitchFamily="34" charset="0"/>
                <a:cs typeface="Calibri" pitchFamily="34" charset="0"/>
              </a:rPr>
              <a:t>khảo</a:t>
            </a:r>
            <a:r>
              <a:rPr lang="en-US" sz="1600" dirty="0">
                <a:solidFill>
                  <a:srgbClr val="002060"/>
                </a:solidFill>
                <a:latin typeface="Calibri" pitchFamily="34" charset="0"/>
                <a:cs typeface="Calibri" pitchFamily="34" charset="0"/>
              </a:rPr>
              <a:t> </a:t>
            </a:r>
            <a:r>
              <a:rPr lang="en-US" sz="1600" dirty="0" err="1">
                <a:solidFill>
                  <a:srgbClr val="002060"/>
                </a:solidFill>
                <a:latin typeface="Calibri" pitchFamily="34" charset="0"/>
                <a:cs typeface="Calibri" pitchFamily="34" charset="0"/>
              </a:rPr>
              <a:t>dành</a:t>
            </a:r>
            <a:r>
              <a:rPr lang="en-US" sz="1600" dirty="0">
                <a:solidFill>
                  <a:srgbClr val="002060"/>
                </a:solidFill>
                <a:latin typeface="Calibri" pitchFamily="34" charset="0"/>
                <a:cs typeface="Calibri" pitchFamily="34" charset="0"/>
              </a:rPr>
              <a:t> </a:t>
            </a:r>
            <a:r>
              <a:rPr lang="en-US" sz="1600" dirty="0" err="1">
                <a:solidFill>
                  <a:srgbClr val="002060"/>
                </a:solidFill>
                <a:latin typeface="Calibri" pitchFamily="34" charset="0"/>
                <a:cs typeface="Calibri" pitchFamily="34" charset="0"/>
              </a:rPr>
              <a:t>cho</a:t>
            </a:r>
            <a:r>
              <a:rPr lang="en-US" sz="1600" dirty="0">
                <a:solidFill>
                  <a:srgbClr val="002060"/>
                </a:solidFill>
                <a:latin typeface="Calibri" pitchFamily="34" charset="0"/>
                <a:cs typeface="Calibri" pitchFamily="34" charset="0"/>
              </a:rPr>
              <a:t> </a:t>
            </a:r>
            <a:r>
              <a:rPr lang="en-US" sz="1600" dirty="0" err="1">
                <a:solidFill>
                  <a:srgbClr val="002060"/>
                </a:solidFill>
                <a:latin typeface="Calibri" pitchFamily="34" charset="0"/>
                <a:cs typeface="Calibri" pitchFamily="34" charset="0"/>
              </a:rPr>
              <a:t>giáo</a:t>
            </a:r>
            <a:r>
              <a:rPr lang="en-US" sz="1600" dirty="0">
                <a:solidFill>
                  <a:srgbClr val="002060"/>
                </a:solidFill>
                <a:latin typeface="Calibri" pitchFamily="34" charset="0"/>
                <a:cs typeface="Calibri" pitchFamily="34" charset="0"/>
              </a:rPr>
              <a:t> </a:t>
            </a:r>
            <a:r>
              <a:rPr lang="en-US" sz="1600" dirty="0" err="1">
                <a:solidFill>
                  <a:srgbClr val="002060"/>
                </a:solidFill>
                <a:latin typeface="Calibri" pitchFamily="34" charset="0"/>
                <a:cs typeface="Calibri" pitchFamily="34" charset="0"/>
              </a:rPr>
              <a:t>viên</a:t>
            </a:r>
            <a:endParaRPr lang="en-US" sz="1600" dirty="0">
              <a:solidFill>
                <a:srgbClr val="002060"/>
              </a:solidFill>
              <a:latin typeface="Calibri" pitchFamily="34" charset="0"/>
              <a:cs typeface="Calibri" pitchFamily="34" charset="0"/>
            </a:endParaRPr>
          </a:p>
        </p:txBody>
      </p:sp>
      <p:sp>
        <p:nvSpPr>
          <p:cNvPr id="8209" name="Text Box 35"/>
          <p:cNvSpPr txBox="1">
            <a:spLocks noChangeArrowheads="1"/>
          </p:cNvSpPr>
          <p:nvPr/>
        </p:nvSpPr>
        <p:spPr bwMode="auto">
          <a:xfrm>
            <a:off x="7133535" y="1964407"/>
            <a:ext cx="5176680" cy="1077218"/>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B1ADDF"/>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rgbClr val="000000"/>
                </a:solidFill>
                <a:latin typeface="Arial" charset="0"/>
                <a:cs typeface="Arial" charset="0"/>
              </a:defRPr>
            </a:lvl1pPr>
            <a:lvl2pPr>
              <a:defRPr sz="2800">
                <a:solidFill>
                  <a:srgbClr val="000000"/>
                </a:solidFill>
                <a:latin typeface="Arial" charset="0"/>
                <a:cs typeface="Arial" charset="0"/>
              </a:defRPr>
            </a:lvl2pPr>
            <a:lvl3pPr>
              <a:defRPr sz="2400">
                <a:solidFill>
                  <a:srgbClr val="000000"/>
                </a:solidFill>
                <a:latin typeface="Arial" charset="0"/>
                <a:cs typeface="Arial" charset="0"/>
              </a:defRPr>
            </a:lvl3pPr>
            <a:lvl4pPr>
              <a:defRPr sz="2000">
                <a:solidFill>
                  <a:srgbClr val="000000"/>
                </a:solidFill>
                <a:latin typeface="Arial" charset="0"/>
                <a:cs typeface="Arial" charset="0"/>
              </a:defRPr>
            </a:lvl4pPr>
            <a:lvl5pPr>
              <a:defRPr sz="2000">
                <a:solidFill>
                  <a:srgbClr val="000000"/>
                </a:solidFill>
                <a:latin typeface="Arial" charset="0"/>
                <a:cs typeface="Arial" charset="0"/>
              </a:defRPr>
            </a:lvl5pPr>
            <a:lvl6pPr eaLnBrk="0" hangingPunct="0">
              <a:defRPr sz="2000">
                <a:solidFill>
                  <a:srgbClr val="000000"/>
                </a:solidFill>
                <a:latin typeface="Arial" charset="0"/>
                <a:cs typeface="Arial" charset="0"/>
              </a:defRPr>
            </a:lvl6pPr>
            <a:lvl7pPr eaLnBrk="0" hangingPunct="0">
              <a:defRPr sz="2000">
                <a:solidFill>
                  <a:srgbClr val="000000"/>
                </a:solidFill>
                <a:latin typeface="Arial" charset="0"/>
                <a:cs typeface="Arial" charset="0"/>
              </a:defRPr>
            </a:lvl7pPr>
            <a:lvl8pPr eaLnBrk="0" hangingPunct="0">
              <a:defRPr sz="2000">
                <a:solidFill>
                  <a:srgbClr val="000000"/>
                </a:solidFill>
                <a:latin typeface="Arial" charset="0"/>
                <a:cs typeface="Arial" charset="0"/>
              </a:defRPr>
            </a:lvl8pPr>
            <a:lvl9pPr eaLnBrk="0" hangingPunct="0">
              <a:defRPr sz="2000">
                <a:solidFill>
                  <a:srgbClr val="000000"/>
                </a:solidFill>
                <a:latin typeface="Arial" charset="0"/>
                <a:cs typeface="Arial" charset="0"/>
              </a:defRPr>
            </a:lvl9pPr>
          </a:lstStyle>
          <a:p>
            <a:pPr algn="ctr">
              <a:spcBef>
                <a:spcPct val="50000"/>
              </a:spcBef>
            </a:pPr>
            <a:r>
              <a:rPr lang="en-US" sz="1600" dirty="0" err="1">
                <a:solidFill>
                  <a:srgbClr val="002060"/>
                </a:solidFill>
                <a:latin typeface="Calibri" pitchFamily="34" charset="0"/>
                <a:cs typeface="Calibri" pitchFamily="34" charset="0"/>
              </a:rPr>
              <a:t>Mong</a:t>
            </a:r>
            <a:r>
              <a:rPr lang="en-US" sz="1600" dirty="0">
                <a:solidFill>
                  <a:srgbClr val="002060"/>
                </a:solidFill>
                <a:latin typeface="Calibri" pitchFamily="34" charset="0"/>
                <a:cs typeface="Calibri" pitchFamily="34" charset="0"/>
              </a:rPr>
              <a:t> </a:t>
            </a:r>
            <a:r>
              <a:rPr lang="en-US" sz="1600" dirty="0" err="1">
                <a:solidFill>
                  <a:srgbClr val="002060"/>
                </a:solidFill>
                <a:latin typeface="Calibri" pitchFamily="34" charset="0"/>
                <a:cs typeface="Calibri" pitchFamily="34" charset="0"/>
              </a:rPr>
              <a:t>muốn</a:t>
            </a:r>
            <a:r>
              <a:rPr lang="en-US" sz="1600" dirty="0">
                <a:solidFill>
                  <a:srgbClr val="002060"/>
                </a:solidFill>
                <a:latin typeface="Calibri" pitchFamily="34" charset="0"/>
                <a:cs typeface="Calibri" pitchFamily="34" charset="0"/>
              </a:rPr>
              <a:t> </a:t>
            </a:r>
            <a:r>
              <a:rPr lang="en-US" sz="1600" dirty="0" err="1">
                <a:solidFill>
                  <a:srgbClr val="002060"/>
                </a:solidFill>
                <a:latin typeface="Calibri" pitchFamily="34" charset="0"/>
                <a:cs typeface="Calibri" pitchFamily="34" charset="0"/>
              </a:rPr>
              <a:t>đối</a:t>
            </a:r>
            <a:r>
              <a:rPr lang="en-US" sz="1600" dirty="0">
                <a:solidFill>
                  <a:srgbClr val="002060"/>
                </a:solidFill>
                <a:latin typeface="Calibri" pitchFamily="34" charset="0"/>
                <a:cs typeface="Calibri" pitchFamily="34" charset="0"/>
              </a:rPr>
              <a:t> </a:t>
            </a:r>
            <a:r>
              <a:rPr lang="en-US" sz="1600" dirty="0" err="1">
                <a:solidFill>
                  <a:srgbClr val="002060"/>
                </a:solidFill>
                <a:latin typeface="Calibri" pitchFamily="34" charset="0"/>
                <a:cs typeface="Calibri" pitchFamily="34" charset="0"/>
              </a:rPr>
              <a:t>với</a:t>
            </a:r>
            <a:r>
              <a:rPr lang="en-US" sz="1600" dirty="0">
                <a:solidFill>
                  <a:srgbClr val="002060"/>
                </a:solidFill>
                <a:latin typeface="Calibri" pitchFamily="34" charset="0"/>
                <a:cs typeface="Calibri" pitchFamily="34" charset="0"/>
              </a:rPr>
              <a:t> HS </a:t>
            </a:r>
          </a:p>
          <a:p>
            <a:pPr algn="ctr">
              <a:spcBef>
                <a:spcPct val="50000"/>
              </a:spcBef>
            </a:pPr>
            <a:r>
              <a:rPr lang="en-US" sz="1600" dirty="0">
                <a:solidFill>
                  <a:srgbClr val="002060"/>
                </a:solidFill>
                <a:latin typeface="Calibri" pitchFamily="34" charset="0"/>
                <a:cs typeface="Calibri" pitchFamily="34" charset="0"/>
              </a:rPr>
              <a:t>(</a:t>
            </a:r>
            <a:r>
              <a:rPr lang="en-US" sz="1600" dirty="0" err="1">
                <a:solidFill>
                  <a:srgbClr val="002060"/>
                </a:solidFill>
                <a:latin typeface="Calibri" pitchFamily="34" charset="0"/>
                <a:cs typeface="Calibri" pitchFamily="34" charset="0"/>
              </a:rPr>
              <a:t>Kiến</a:t>
            </a:r>
            <a:r>
              <a:rPr lang="en-US" sz="1600" dirty="0">
                <a:solidFill>
                  <a:srgbClr val="002060"/>
                </a:solidFill>
                <a:latin typeface="Calibri" pitchFamily="34" charset="0"/>
                <a:cs typeface="Calibri" pitchFamily="34" charset="0"/>
              </a:rPr>
              <a:t> </a:t>
            </a:r>
            <a:r>
              <a:rPr lang="en-US" sz="1600" dirty="0" err="1">
                <a:solidFill>
                  <a:srgbClr val="002060"/>
                </a:solidFill>
                <a:latin typeface="Calibri" pitchFamily="34" charset="0"/>
                <a:cs typeface="Calibri" pitchFamily="34" charset="0"/>
              </a:rPr>
              <a:t>thức</a:t>
            </a:r>
            <a:r>
              <a:rPr lang="en-US" sz="1600" dirty="0">
                <a:solidFill>
                  <a:srgbClr val="002060"/>
                </a:solidFill>
                <a:latin typeface="Calibri" pitchFamily="34" charset="0"/>
                <a:cs typeface="Calibri" pitchFamily="34" charset="0"/>
              </a:rPr>
              <a:t> HS </a:t>
            </a:r>
            <a:r>
              <a:rPr lang="en-US" sz="1600" dirty="0" err="1">
                <a:solidFill>
                  <a:srgbClr val="002060"/>
                </a:solidFill>
                <a:latin typeface="Calibri" pitchFamily="34" charset="0"/>
                <a:cs typeface="Calibri" pitchFamily="34" charset="0"/>
              </a:rPr>
              <a:t>cần</a:t>
            </a:r>
            <a:r>
              <a:rPr lang="en-US" sz="1600" dirty="0">
                <a:solidFill>
                  <a:srgbClr val="002060"/>
                </a:solidFill>
                <a:latin typeface="Calibri" pitchFamily="34" charset="0"/>
                <a:cs typeface="Calibri" pitchFamily="34" charset="0"/>
              </a:rPr>
              <a:t> </a:t>
            </a:r>
            <a:r>
              <a:rPr lang="en-US" sz="1600" dirty="0" err="1">
                <a:solidFill>
                  <a:srgbClr val="002060"/>
                </a:solidFill>
                <a:latin typeface="Calibri" pitchFamily="34" charset="0"/>
                <a:cs typeface="Calibri" pitchFamily="34" charset="0"/>
              </a:rPr>
              <a:t>nắm</a:t>
            </a:r>
            <a:r>
              <a:rPr lang="en-US" sz="1600" dirty="0">
                <a:solidFill>
                  <a:srgbClr val="002060"/>
                </a:solidFill>
                <a:latin typeface="Calibri" pitchFamily="34" charset="0"/>
                <a:cs typeface="Calibri" pitchFamily="34" charset="0"/>
              </a:rPr>
              <a:t> </a:t>
            </a:r>
            <a:r>
              <a:rPr lang="en-US" sz="1600" dirty="0" err="1">
                <a:solidFill>
                  <a:srgbClr val="002060"/>
                </a:solidFill>
                <a:latin typeface="Calibri" pitchFamily="34" charset="0"/>
                <a:cs typeface="Calibri" pitchFamily="34" charset="0"/>
              </a:rPr>
              <a:t>được</a:t>
            </a:r>
            <a:r>
              <a:rPr lang="en-US" sz="1600" dirty="0">
                <a:solidFill>
                  <a:srgbClr val="002060"/>
                </a:solidFill>
                <a:latin typeface="Calibri" pitchFamily="34" charset="0"/>
                <a:cs typeface="Calibri" pitchFamily="34" charset="0"/>
              </a:rPr>
              <a:t> qua </a:t>
            </a:r>
            <a:r>
              <a:rPr lang="en-US" sz="1600" dirty="0" err="1">
                <a:solidFill>
                  <a:srgbClr val="002060"/>
                </a:solidFill>
                <a:latin typeface="Calibri" pitchFamily="34" charset="0"/>
                <a:cs typeface="Calibri" pitchFamily="34" charset="0"/>
              </a:rPr>
              <a:t>từng</a:t>
            </a:r>
            <a:r>
              <a:rPr lang="en-US" sz="1600" dirty="0">
                <a:solidFill>
                  <a:srgbClr val="002060"/>
                </a:solidFill>
                <a:latin typeface="Calibri" pitchFamily="34" charset="0"/>
                <a:cs typeface="Calibri" pitchFamily="34" charset="0"/>
              </a:rPr>
              <a:t> </a:t>
            </a:r>
            <a:r>
              <a:rPr lang="en-US" sz="1600" dirty="0" err="1">
                <a:solidFill>
                  <a:srgbClr val="002060"/>
                </a:solidFill>
                <a:latin typeface="Calibri" pitchFamily="34" charset="0"/>
                <a:cs typeface="Calibri" pitchFamily="34" charset="0"/>
              </a:rPr>
              <a:t>bài</a:t>
            </a:r>
            <a:r>
              <a:rPr lang="en-US" sz="1600" dirty="0">
                <a:solidFill>
                  <a:srgbClr val="002060"/>
                </a:solidFill>
                <a:latin typeface="Calibri" pitchFamily="34" charset="0"/>
                <a:cs typeface="Calibri" pitchFamily="34" charset="0"/>
              </a:rPr>
              <a:t> </a:t>
            </a:r>
            <a:r>
              <a:rPr lang="en-US" sz="1600" dirty="0" err="1">
                <a:solidFill>
                  <a:srgbClr val="002060"/>
                </a:solidFill>
                <a:latin typeface="Calibri" pitchFamily="34" charset="0"/>
                <a:cs typeface="Calibri" pitchFamily="34" charset="0"/>
              </a:rPr>
              <a:t>học</a:t>
            </a:r>
            <a:r>
              <a:rPr lang="en-US" sz="1600" dirty="0">
                <a:solidFill>
                  <a:srgbClr val="002060"/>
                </a:solidFill>
                <a:latin typeface="Calibri" pitchFamily="34" charset="0"/>
                <a:cs typeface="Calibri" pitchFamily="34" charset="0"/>
              </a:rPr>
              <a:t>)</a:t>
            </a:r>
          </a:p>
          <a:p>
            <a:pPr algn="ctr" eaLnBrk="1" hangingPunct="1">
              <a:spcBef>
                <a:spcPct val="50000"/>
              </a:spcBef>
            </a:pPr>
            <a:endParaRPr lang="en-US" altLang="en-US" sz="1600" b="0" i="0" dirty="0">
              <a:solidFill>
                <a:srgbClr val="FF0000"/>
              </a:solidFill>
            </a:endParaRPr>
          </a:p>
        </p:txBody>
      </p:sp>
      <p:sp>
        <p:nvSpPr>
          <p:cNvPr id="8213" name="AutoShape 38"/>
          <p:cNvSpPr>
            <a:spLocks noChangeArrowheads="1"/>
          </p:cNvSpPr>
          <p:nvPr/>
        </p:nvSpPr>
        <p:spPr bwMode="gray">
          <a:xfrm>
            <a:off x="3250427" y="5268299"/>
            <a:ext cx="6095279" cy="1200329"/>
          </a:xfrm>
          <a:prstGeom prst="roundRect">
            <a:avLst>
              <a:gd name="adj" fmla="val 16667"/>
            </a:avLst>
          </a:prstGeom>
          <a:solidFill>
            <a:schemeClr val="accent6">
              <a:lumMod val="60000"/>
              <a:lumOff val="40000"/>
            </a:schemeClr>
          </a:solidFill>
          <a:ln w="12700" algn="ctr">
            <a:solidFill>
              <a:srgbClr val="808080"/>
            </a:solidFill>
            <a:round/>
            <a:headEnd/>
            <a:tailEnd/>
          </a:ln>
          <a:effectLst/>
        </p:spPr>
        <p:txBody>
          <a:bodyPr wrap="none" anchor="ctr"/>
          <a:lstStyle/>
          <a:p>
            <a:pPr algn="ctr" eaLnBrk="1" hangingPunct="1"/>
            <a:endParaRPr lang="en-US" altLang="en-US">
              <a:cs typeface="Arial" charset="0"/>
            </a:endParaRPr>
          </a:p>
        </p:txBody>
      </p:sp>
      <p:sp>
        <p:nvSpPr>
          <p:cNvPr id="2" name="Rectangle 1"/>
          <p:cNvSpPr/>
          <p:nvPr/>
        </p:nvSpPr>
        <p:spPr>
          <a:xfrm>
            <a:off x="3215315" y="5304640"/>
            <a:ext cx="6243263" cy="1200329"/>
          </a:xfrm>
          <a:prstGeom prst="rect">
            <a:avLst/>
          </a:prstGeom>
        </p:spPr>
        <p:txBody>
          <a:bodyPr wrap="square">
            <a:spAutoFit/>
          </a:bodyPr>
          <a:lstStyle/>
          <a:p>
            <a:pPr>
              <a:buFontTx/>
              <a:buChar char="-"/>
            </a:pPr>
            <a:r>
              <a:rPr lang="en-US" b="1" dirty="0">
                <a:latin typeface="Calibri" pitchFamily="34" charset="0"/>
                <a:cs typeface="Calibri" pitchFamily="34" charset="0"/>
              </a:rPr>
              <a:t> HS </a:t>
            </a:r>
            <a:r>
              <a:rPr lang="en-US" b="1" dirty="0" err="1">
                <a:latin typeface="Calibri" pitchFamily="34" charset="0"/>
                <a:cs typeface="Calibri" pitchFamily="34" charset="0"/>
              </a:rPr>
              <a:t>nhận</a:t>
            </a:r>
            <a:r>
              <a:rPr lang="en-US" b="1" dirty="0">
                <a:latin typeface="Calibri" pitchFamily="34" charset="0"/>
                <a:cs typeface="Calibri" pitchFamily="34" charset="0"/>
              </a:rPr>
              <a:t> </a:t>
            </a:r>
            <a:r>
              <a:rPr lang="en-US" b="1" dirty="0" err="1">
                <a:latin typeface="Calibri" pitchFamily="34" charset="0"/>
                <a:cs typeface="Calibri" pitchFamily="34" charset="0"/>
              </a:rPr>
              <a:t>biết</a:t>
            </a:r>
            <a:r>
              <a:rPr lang="en-US" b="1" dirty="0">
                <a:latin typeface="Calibri" pitchFamily="34" charset="0"/>
                <a:cs typeface="Calibri" pitchFamily="34" charset="0"/>
              </a:rPr>
              <a:t> </a:t>
            </a:r>
            <a:r>
              <a:rPr lang="en-US" b="1" dirty="0" err="1">
                <a:latin typeface="Calibri" pitchFamily="34" charset="0"/>
                <a:cs typeface="Calibri" pitchFamily="34" charset="0"/>
              </a:rPr>
              <a:t>được</a:t>
            </a:r>
            <a:r>
              <a:rPr lang="en-US" b="1" dirty="0">
                <a:latin typeface="Calibri" pitchFamily="34" charset="0"/>
                <a:cs typeface="Calibri" pitchFamily="34" charset="0"/>
              </a:rPr>
              <a:t> </a:t>
            </a:r>
            <a:r>
              <a:rPr lang="en-US" b="1" dirty="0" err="1">
                <a:latin typeface="Calibri" pitchFamily="34" charset="0"/>
                <a:cs typeface="Calibri" pitchFamily="34" charset="0"/>
              </a:rPr>
              <a:t>tầm</a:t>
            </a:r>
            <a:r>
              <a:rPr lang="en-US" b="1" dirty="0">
                <a:latin typeface="Calibri" pitchFamily="34" charset="0"/>
                <a:cs typeface="Calibri" pitchFamily="34" charset="0"/>
              </a:rPr>
              <a:t> </a:t>
            </a:r>
            <a:r>
              <a:rPr lang="en-US" b="1" dirty="0" err="1">
                <a:latin typeface="Calibri" pitchFamily="34" charset="0"/>
                <a:cs typeface="Calibri" pitchFamily="34" charset="0"/>
              </a:rPr>
              <a:t>quan</a:t>
            </a:r>
            <a:r>
              <a:rPr lang="en-US" b="1" dirty="0">
                <a:latin typeface="Calibri" pitchFamily="34" charset="0"/>
                <a:cs typeface="Calibri" pitchFamily="34" charset="0"/>
              </a:rPr>
              <a:t> </a:t>
            </a:r>
            <a:r>
              <a:rPr lang="en-US" b="1" dirty="0" err="1">
                <a:latin typeface="Calibri" pitchFamily="34" charset="0"/>
                <a:cs typeface="Calibri" pitchFamily="34" charset="0"/>
              </a:rPr>
              <a:t>trọng</a:t>
            </a:r>
            <a:r>
              <a:rPr lang="en-US" b="1" dirty="0">
                <a:latin typeface="Calibri" pitchFamily="34" charset="0"/>
                <a:cs typeface="Calibri" pitchFamily="34" charset="0"/>
              </a:rPr>
              <a:t> </a:t>
            </a:r>
            <a:r>
              <a:rPr lang="en-US" b="1" dirty="0" err="1">
                <a:latin typeface="Calibri" pitchFamily="34" charset="0"/>
                <a:cs typeface="Calibri" pitchFamily="34" charset="0"/>
              </a:rPr>
              <a:t>của</a:t>
            </a:r>
            <a:r>
              <a:rPr lang="en-US" b="1" dirty="0">
                <a:latin typeface="Calibri" pitchFamily="34" charset="0"/>
                <a:cs typeface="Calibri" pitchFamily="34" charset="0"/>
              </a:rPr>
              <a:t> </a:t>
            </a:r>
            <a:r>
              <a:rPr lang="en-US" b="1" dirty="0" err="1">
                <a:latin typeface="Calibri" pitchFamily="34" charset="0"/>
                <a:cs typeface="Calibri" pitchFamily="34" charset="0"/>
              </a:rPr>
              <a:t>việc</a:t>
            </a:r>
            <a:r>
              <a:rPr lang="en-US" b="1" dirty="0">
                <a:latin typeface="Calibri" pitchFamily="34" charset="0"/>
                <a:cs typeface="Calibri" pitchFamily="34" charset="0"/>
              </a:rPr>
              <a:t> </a:t>
            </a:r>
            <a:r>
              <a:rPr lang="en-US" b="1" dirty="0" err="1">
                <a:latin typeface="Calibri" pitchFamily="34" charset="0"/>
                <a:cs typeface="Calibri" pitchFamily="34" charset="0"/>
              </a:rPr>
              <a:t>đội</a:t>
            </a:r>
            <a:r>
              <a:rPr lang="en-US" b="1" dirty="0">
                <a:latin typeface="Calibri" pitchFamily="34" charset="0"/>
                <a:cs typeface="Calibri" pitchFamily="34" charset="0"/>
              </a:rPr>
              <a:t> </a:t>
            </a:r>
            <a:r>
              <a:rPr lang="en-US" b="1" dirty="0" err="1">
                <a:latin typeface="Calibri" pitchFamily="34" charset="0"/>
                <a:cs typeface="Calibri" pitchFamily="34" charset="0"/>
              </a:rPr>
              <a:t>mũ</a:t>
            </a:r>
            <a:r>
              <a:rPr lang="en-US" b="1" dirty="0">
                <a:latin typeface="Calibri" pitchFamily="34" charset="0"/>
                <a:cs typeface="Calibri" pitchFamily="34" charset="0"/>
              </a:rPr>
              <a:t> </a:t>
            </a:r>
            <a:r>
              <a:rPr lang="en-US" b="1" dirty="0" err="1">
                <a:latin typeface="Calibri" pitchFamily="34" charset="0"/>
                <a:cs typeface="Calibri" pitchFamily="34" charset="0"/>
              </a:rPr>
              <a:t>bảo</a:t>
            </a:r>
            <a:r>
              <a:rPr lang="en-US" b="1" dirty="0">
                <a:latin typeface="Calibri" pitchFamily="34" charset="0"/>
                <a:cs typeface="Calibri" pitchFamily="34" charset="0"/>
              </a:rPr>
              <a:t> </a:t>
            </a:r>
            <a:r>
              <a:rPr lang="en-US" b="1" dirty="0" err="1">
                <a:latin typeface="Calibri" pitchFamily="34" charset="0"/>
                <a:cs typeface="Calibri" pitchFamily="34" charset="0"/>
              </a:rPr>
              <a:t>hiểm</a:t>
            </a:r>
            <a:r>
              <a:rPr lang="en-US" b="1" dirty="0">
                <a:latin typeface="Calibri" pitchFamily="34" charset="0"/>
                <a:cs typeface="Calibri" pitchFamily="34" charset="0"/>
              </a:rPr>
              <a:t>.</a:t>
            </a:r>
          </a:p>
          <a:p>
            <a:pPr>
              <a:buFontTx/>
              <a:buChar char="-"/>
            </a:pPr>
            <a:r>
              <a:rPr lang="en-US" b="1" dirty="0">
                <a:latin typeface="Calibri" pitchFamily="34" charset="0"/>
                <a:cs typeface="Calibri" pitchFamily="34" charset="0"/>
              </a:rPr>
              <a:t> </a:t>
            </a:r>
            <a:r>
              <a:rPr lang="en-US" b="1" dirty="0" err="1">
                <a:latin typeface="Calibri" pitchFamily="34" charset="0"/>
                <a:cs typeface="Calibri" pitchFamily="34" charset="0"/>
              </a:rPr>
              <a:t>Có</a:t>
            </a:r>
            <a:r>
              <a:rPr lang="en-US" b="1" dirty="0">
                <a:latin typeface="Calibri" pitchFamily="34" charset="0"/>
                <a:cs typeface="Calibri" pitchFamily="34" charset="0"/>
              </a:rPr>
              <a:t> </a:t>
            </a:r>
            <a:r>
              <a:rPr lang="en-US" b="1" dirty="0" err="1">
                <a:latin typeface="Calibri" pitchFamily="34" charset="0"/>
                <a:cs typeface="Calibri" pitchFamily="34" charset="0"/>
              </a:rPr>
              <a:t>kĩ</a:t>
            </a:r>
            <a:r>
              <a:rPr lang="en-US" b="1" dirty="0">
                <a:latin typeface="Calibri" pitchFamily="34" charset="0"/>
                <a:cs typeface="Calibri" pitchFamily="34" charset="0"/>
              </a:rPr>
              <a:t> </a:t>
            </a:r>
            <a:r>
              <a:rPr lang="en-US" b="1" dirty="0" err="1">
                <a:latin typeface="Calibri" pitchFamily="34" charset="0"/>
                <a:cs typeface="Calibri" pitchFamily="34" charset="0"/>
              </a:rPr>
              <a:t>năng</a:t>
            </a:r>
            <a:r>
              <a:rPr lang="en-US" b="1" dirty="0">
                <a:latin typeface="Calibri" pitchFamily="34" charset="0"/>
                <a:cs typeface="Calibri" pitchFamily="34" charset="0"/>
              </a:rPr>
              <a:t> </a:t>
            </a:r>
            <a:r>
              <a:rPr lang="en-US" b="1" dirty="0" err="1">
                <a:latin typeface="Calibri" pitchFamily="34" charset="0"/>
                <a:cs typeface="Calibri" pitchFamily="34" charset="0"/>
              </a:rPr>
              <a:t>đội</a:t>
            </a:r>
            <a:r>
              <a:rPr lang="en-US" b="1" dirty="0">
                <a:latin typeface="Calibri" pitchFamily="34" charset="0"/>
                <a:cs typeface="Calibri" pitchFamily="34" charset="0"/>
              </a:rPr>
              <a:t> </a:t>
            </a:r>
            <a:r>
              <a:rPr lang="en-US" b="1" dirty="0" err="1">
                <a:latin typeface="Calibri" pitchFamily="34" charset="0"/>
                <a:cs typeface="Calibri" pitchFamily="34" charset="0"/>
              </a:rPr>
              <a:t>mũ</a:t>
            </a:r>
            <a:r>
              <a:rPr lang="en-US" b="1" dirty="0">
                <a:latin typeface="Calibri" pitchFamily="34" charset="0"/>
                <a:cs typeface="Calibri" pitchFamily="34" charset="0"/>
              </a:rPr>
              <a:t> </a:t>
            </a:r>
            <a:r>
              <a:rPr lang="en-US" b="1" dirty="0" err="1">
                <a:latin typeface="Calibri" pitchFamily="34" charset="0"/>
                <a:cs typeface="Calibri" pitchFamily="34" charset="0"/>
              </a:rPr>
              <a:t>bảo</a:t>
            </a:r>
            <a:r>
              <a:rPr lang="en-US" b="1" dirty="0">
                <a:latin typeface="Calibri" pitchFamily="34" charset="0"/>
                <a:cs typeface="Calibri" pitchFamily="34" charset="0"/>
              </a:rPr>
              <a:t> </a:t>
            </a:r>
            <a:r>
              <a:rPr lang="en-US" b="1" dirty="0" err="1">
                <a:latin typeface="Calibri" pitchFamily="34" charset="0"/>
                <a:cs typeface="Calibri" pitchFamily="34" charset="0"/>
              </a:rPr>
              <a:t>hiểm</a:t>
            </a:r>
            <a:r>
              <a:rPr lang="en-US" b="1" dirty="0">
                <a:latin typeface="Calibri" pitchFamily="34" charset="0"/>
                <a:cs typeface="Calibri" pitchFamily="34" charset="0"/>
              </a:rPr>
              <a:t> </a:t>
            </a:r>
            <a:r>
              <a:rPr lang="en-US" b="1" dirty="0" err="1">
                <a:latin typeface="Calibri" pitchFamily="34" charset="0"/>
                <a:cs typeface="Calibri" pitchFamily="34" charset="0"/>
              </a:rPr>
              <a:t>đúng</a:t>
            </a:r>
            <a:r>
              <a:rPr lang="en-US" b="1" dirty="0">
                <a:latin typeface="Calibri" pitchFamily="34" charset="0"/>
                <a:cs typeface="Calibri" pitchFamily="34" charset="0"/>
              </a:rPr>
              <a:t> </a:t>
            </a:r>
            <a:r>
              <a:rPr lang="en-US" b="1" dirty="0" err="1">
                <a:latin typeface="Calibri" pitchFamily="34" charset="0"/>
                <a:cs typeface="Calibri" pitchFamily="34" charset="0"/>
              </a:rPr>
              <a:t>quy</a:t>
            </a:r>
            <a:r>
              <a:rPr lang="en-US" b="1" dirty="0">
                <a:latin typeface="Calibri" pitchFamily="34" charset="0"/>
                <a:cs typeface="Calibri" pitchFamily="34" charset="0"/>
              </a:rPr>
              <a:t> </a:t>
            </a:r>
            <a:r>
              <a:rPr lang="en-US" b="1" dirty="0" err="1">
                <a:latin typeface="Calibri" pitchFamily="34" charset="0"/>
                <a:cs typeface="Calibri" pitchFamily="34" charset="0"/>
              </a:rPr>
              <a:t>cách</a:t>
            </a:r>
            <a:r>
              <a:rPr lang="en-US" b="1" dirty="0">
                <a:latin typeface="Calibri" pitchFamily="34" charset="0"/>
                <a:cs typeface="Calibri" pitchFamily="34" charset="0"/>
              </a:rPr>
              <a:t>.</a:t>
            </a:r>
          </a:p>
          <a:p>
            <a:pPr>
              <a:buFontTx/>
              <a:buChar char="-"/>
            </a:pPr>
            <a:r>
              <a:rPr lang="en-US" b="1" dirty="0">
                <a:latin typeface="Calibri" pitchFamily="34" charset="0"/>
                <a:cs typeface="Calibri" pitchFamily="34" charset="0"/>
              </a:rPr>
              <a:t> HS </a:t>
            </a:r>
            <a:r>
              <a:rPr lang="en-US" b="1" dirty="0" err="1">
                <a:latin typeface="Calibri" pitchFamily="34" charset="0"/>
                <a:cs typeface="Calibri" pitchFamily="34" charset="0"/>
              </a:rPr>
              <a:t>luôn</a:t>
            </a:r>
            <a:r>
              <a:rPr lang="en-US" b="1" dirty="0">
                <a:latin typeface="Calibri" pitchFamily="34" charset="0"/>
                <a:cs typeface="Calibri" pitchFamily="34" charset="0"/>
              </a:rPr>
              <a:t> </a:t>
            </a:r>
            <a:r>
              <a:rPr lang="en-US" b="1" dirty="0" err="1">
                <a:latin typeface="Calibri" pitchFamily="34" charset="0"/>
                <a:cs typeface="Calibri" pitchFamily="34" charset="0"/>
              </a:rPr>
              <a:t>nhớ</a:t>
            </a:r>
            <a:r>
              <a:rPr lang="en-US" b="1" dirty="0">
                <a:latin typeface="Calibri" pitchFamily="34" charset="0"/>
                <a:cs typeface="Calibri" pitchFamily="34" charset="0"/>
              </a:rPr>
              <a:t> </a:t>
            </a:r>
            <a:r>
              <a:rPr lang="en-US" b="1" dirty="0" err="1">
                <a:latin typeface="Calibri" pitchFamily="34" charset="0"/>
                <a:cs typeface="Calibri" pitchFamily="34" charset="0"/>
              </a:rPr>
              <a:t>đội</a:t>
            </a:r>
            <a:r>
              <a:rPr lang="en-US" b="1" dirty="0">
                <a:latin typeface="Calibri" pitchFamily="34" charset="0"/>
                <a:cs typeface="Calibri" pitchFamily="34" charset="0"/>
              </a:rPr>
              <a:t> </a:t>
            </a:r>
            <a:r>
              <a:rPr lang="en-US" b="1" dirty="0" err="1">
                <a:latin typeface="Calibri" pitchFamily="34" charset="0"/>
                <a:cs typeface="Calibri" pitchFamily="34" charset="0"/>
              </a:rPr>
              <a:t>mũ</a:t>
            </a:r>
            <a:r>
              <a:rPr lang="en-US" b="1" dirty="0">
                <a:latin typeface="Calibri" pitchFamily="34" charset="0"/>
                <a:cs typeface="Calibri" pitchFamily="34" charset="0"/>
              </a:rPr>
              <a:t> </a:t>
            </a:r>
            <a:r>
              <a:rPr lang="en-US" b="1" dirty="0" err="1">
                <a:latin typeface="Calibri" pitchFamily="34" charset="0"/>
                <a:cs typeface="Calibri" pitchFamily="34" charset="0"/>
              </a:rPr>
              <a:t>bảo</a:t>
            </a:r>
            <a:r>
              <a:rPr lang="en-US" b="1" dirty="0">
                <a:latin typeface="Calibri" pitchFamily="34" charset="0"/>
                <a:cs typeface="Calibri" pitchFamily="34" charset="0"/>
              </a:rPr>
              <a:t> </a:t>
            </a:r>
            <a:r>
              <a:rPr lang="en-US" b="1" dirty="0" err="1">
                <a:latin typeface="Calibri" pitchFamily="34" charset="0"/>
                <a:cs typeface="Calibri" pitchFamily="34" charset="0"/>
              </a:rPr>
              <a:t>hiểm</a:t>
            </a:r>
            <a:r>
              <a:rPr lang="en-US" b="1" dirty="0">
                <a:latin typeface="Calibri" pitchFamily="34" charset="0"/>
                <a:cs typeface="Calibri" pitchFamily="34" charset="0"/>
              </a:rPr>
              <a:t> </a:t>
            </a:r>
            <a:r>
              <a:rPr lang="en-US" b="1" dirty="0" err="1">
                <a:latin typeface="Calibri" pitchFamily="34" charset="0"/>
                <a:cs typeface="Calibri" pitchFamily="34" charset="0"/>
              </a:rPr>
              <a:t>đúng</a:t>
            </a:r>
            <a:r>
              <a:rPr lang="en-US" b="1" dirty="0">
                <a:latin typeface="Calibri" pitchFamily="34" charset="0"/>
                <a:cs typeface="Calibri" pitchFamily="34" charset="0"/>
              </a:rPr>
              <a:t> </a:t>
            </a:r>
            <a:r>
              <a:rPr lang="en-US" b="1" dirty="0" err="1">
                <a:latin typeface="Calibri" pitchFamily="34" charset="0"/>
                <a:cs typeface="Calibri" pitchFamily="34" charset="0"/>
              </a:rPr>
              <a:t>quy</a:t>
            </a:r>
            <a:r>
              <a:rPr lang="en-US" b="1" dirty="0">
                <a:latin typeface="Calibri" pitchFamily="34" charset="0"/>
                <a:cs typeface="Calibri" pitchFamily="34" charset="0"/>
              </a:rPr>
              <a:t> </a:t>
            </a:r>
            <a:r>
              <a:rPr lang="en-US" b="1" dirty="0" err="1">
                <a:latin typeface="Calibri" pitchFamily="34" charset="0"/>
                <a:cs typeface="Calibri" pitchFamily="34" charset="0"/>
              </a:rPr>
              <a:t>cách</a:t>
            </a:r>
            <a:r>
              <a:rPr lang="en-US" b="1" dirty="0">
                <a:latin typeface="Calibri" pitchFamily="34" charset="0"/>
                <a:cs typeface="Calibri" pitchFamily="34" charset="0"/>
              </a:rPr>
              <a:t> </a:t>
            </a:r>
            <a:r>
              <a:rPr lang="en-US" b="1" dirty="0" err="1">
                <a:latin typeface="Calibri" pitchFamily="34" charset="0"/>
                <a:cs typeface="Calibri" pitchFamily="34" charset="0"/>
              </a:rPr>
              <a:t>khi</a:t>
            </a:r>
            <a:r>
              <a:rPr lang="en-US" b="1" dirty="0">
                <a:latin typeface="Calibri" pitchFamily="34" charset="0"/>
                <a:cs typeface="Calibri" pitchFamily="34" charset="0"/>
              </a:rPr>
              <a:t> </a:t>
            </a:r>
            <a:r>
              <a:rPr lang="en-US" b="1" dirty="0" err="1">
                <a:latin typeface="Calibri" pitchFamily="34" charset="0"/>
                <a:cs typeface="Calibri" pitchFamily="34" charset="0"/>
              </a:rPr>
              <a:t>ngồi</a:t>
            </a:r>
            <a:r>
              <a:rPr lang="en-US" b="1" dirty="0">
                <a:latin typeface="Calibri" pitchFamily="34" charset="0"/>
                <a:cs typeface="Calibri" pitchFamily="34" charset="0"/>
              </a:rPr>
              <a:t> </a:t>
            </a:r>
            <a:r>
              <a:rPr lang="en-US" b="1" dirty="0" err="1">
                <a:latin typeface="Calibri" pitchFamily="34" charset="0"/>
                <a:cs typeface="Calibri" pitchFamily="34" charset="0"/>
              </a:rPr>
              <a:t>trên</a:t>
            </a:r>
            <a:r>
              <a:rPr lang="en-US" b="1" dirty="0">
                <a:latin typeface="Calibri" pitchFamily="34" charset="0"/>
                <a:cs typeface="Calibri" pitchFamily="34" charset="0"/>
              </a:rPr>
              <a:t> </a:t>
            </a:r>
            <a:r>
              <a:rPr lang="en-US" b="1" dirty="0" err="1">
                <a:latin typeface="Calibri" pitchFamily="34" charset="0"/>
                <a:cs typeface="Calibri" pitchFamily="34" charset="0"/>
              </a:rPr>
              <a:t>xe</a:t>
            </a:r>
            <a:r>
              <a:rPr lang="en-US" b="1" dirty="0">
                <a:latin typeface="Calibri" pitchFamily="34" charset="0"/>
                <a:cs typeface="Calibri" pitchFamily="34" charset="0"/>
              </a:rPr>
              <a:t> </a:t>
            </a:r>
            <a:r>
              <a:rPr lang="en-US" b="1" dirty="0" err="1">
                <a:latin typeface="Calibri" pitchFamily="34" charset="0"/>
                <a:cs typeface="Calibri" pitchFamily="34" charset="0"/>
              </a:rPr>
              <a:t>máy</a:t>
            </a:r>
            <a:r>
              <a:rPr lang="en-US" b="1" dirty="0">
                <a:latin typeface="Calibri" pitchFamily="34" charset="0"/>
                <a:cs typeface="Calibri" pitchFamily="34" charset="0"/>
              </a:rPr>
              <a:t>, </a:t>
            </a:r>
            <a:r>
              <a:rPr lang="en-US" b="1" dirty="0" err="1">
                <a:latin typeface="Calibri" pitchFamily="34" charset="0"/>
                <a:cs typeface="Calibri" pitchFamily="34" charset="0"/>
              </a:rPr>
              <a:t>xe</a:t>
            </a:r>
            <a:r>
              <a:rPr lang="en-US" b="1" dirty="0">
                <a:latin typeface="Calibri" pitchFamily="34" charset="0"/>
                <a:cs typeface="Calibri" pitchFamily="34" charset="0"/>
              </a:rPr>
              <a:t> </a:t>
            </a:r>
            <a:r>
              <a:rPr lang="en-US" b="1" dirty="0" err="1">
                <a:latin typeface="Calibri" pitchFamily="34" charset="0"/>
                <a:cs typeface="Calibri" pitchFamily="34" charset="0"/>
              </a:rPr>
              <a:t>đạp</a:t>
            </a:r>
            <a:r>
              <a:rPr lang="en-US" b="1" dirty="0">
                <a:latin typeface="Calibri" pitchFamily="34" charset="0"/>
                <a:cs typeface="Calibri" pitchFamily="34" charset="0"/>
              </a:rPr>
              <a:t>.</a:t>
            </a:r>
          </a:p>
        </p:txBody>
      </p:sp>
      <p:sp>
        <p:nvSpPr>
          <p:cNvPr id="43" name="Text Box 34"/>
          <p:cNvSpPr txBox="1">
            <a:spLocks noChangeArrowheads="1"/>
          </p:cNvSpPr>
          <p:nvPr/>
        </p:nvSpPr>
        <p:spPr bwMode="auto">
          <a:xfrm>
            <a:off x="3788701" y="1240295"/>
            <a:ext cx="4895984" cy="461665"/>
          </a:xfrm>
          <a:prstGeom prst="rect">
            <a:avLst/>
          </a:prstGeom>
          <a:solidFill>
            <a:schemeClr val="bg1"/>
          </a:solidFill>
          <a:ln w="9525" algn="ctr">
            <a:solidFill>
              <a:schemeClr val="bg1"/>
            </a:solidFill>
            <a:miter lim="800000"/>
            <a:headEnd/>
            <a:tailEnd/>
          </a:ln>
          <a:effectLst/>
        </p:spPr>
        <p:txBody>
          <a:bodyPr wrap="square">
            <a:spAutoFit/>
          </a:bodyPr>
          <a:lstStyle>
            <a:lvl1pPr>
              <a:defRPr sz="2800" b="1">
                <a:solidFill>
                  <a:srgbClr val="000000"/>
                </a:solidFill>
                <a:latin typeface="Arial" charset="0"/>
                <a:cs typeface="Arial" charset="0"/>
              </a:defRPr>
            </a:lvl1pPr>
            <a:lvl2pPr>
              <a:defRPr sz="2800">
                <a:solidFill>
                  <a:srgbClr val="000000"/>
                </a:solidFill>
                <a:latin typeface="Arial" charset="0"/>
                <a:cs typeface="Arial" charset="0"/>
              </a:defRPr>
            </a:lvl2pPr>
            <a:lvl3pPr>
              <a:defRPr sz="2400">
                <a:solidFill>
                  <a:srgbClr val="000000"/>
                </a:solidFill>
                <a:latin typeface="Arial" charset="0"/>
                <a:cs typeface="Arial" charset="0"/>
              </a:defRPr>
            </a:lvl3pPr>
            <a:lvl4pPr>
              <a:defRPr sz="2000">
                <a:solidFill>
                  <a:srgbClr val="000000"/>
                </a:solidFill>
                <a:latin typeface="Arial" charset="0"/>
                <a:cs typeface="Arial" charset="0"/>
              </a:defRPr>
            </a:lvl4pPr>
            <a:lvl5pPr>
              <a:defRPr sz="2000">
                <a:solidFill>
                  <a:srgbClr val="000000"/>
                </a:solidFill>
                <a:latin typeface="Arial" charset="0"/>
                <a:cs typeface="Arial" charset="0"/>
              </a:defRPr>
            </a:lvl5pPr>
            <a:lvl6pPr eaLnBrk="0" hangingPunct="0">
              <a:defRPr sz="2000">
                <a:solidFill>
                  <a:srgbClr val="000000"/>
                </a:solidFill>
                <a:latin typeface="Arial" charset="0"/>
                <a:cs typeface="Arial" charset="0"/>
              </a:defRPr>
            </a:lvl6pPr>
            <a:lvl7pPr eaLnBrk="0" hangingPunct="0">
              <a:defRPr sz="2000">
                <a:solidFill>
                  <a:srgbClr val="000000"/>
                </a:solidFill>
                <a:latin typeface="Arial" charset="0"/>
                <a:cs typeface="Arial" charset="0"/>
              </a:defRPr>
            </a:lvl7pPr>
            <a:lvl8pPr eaLnBrk="0" hangingPunct="0">
              <a:defRPr sz="2000">
                <a:solidFill>
                  <a:srgbClr val="000000"/>
                </a:solidFill>
                <a:latin typeface="Arial" charset="0"/>
                <a:cs typeface="Arial" charset="0"/>
              </a:defRPr>
            </a:lvl8pPr>
            <a:lvl9pPr eaLnBrk="0" hangingPunct="0">
              <a:defRPr sz="2000">
                <a:solidFill>
                  <a:srgbClr val="000000"/>
                </a:solidFill>
                <a:latin typeface="Arial" charset="0"/>
                <a:cs typeface="Arial" charset="0"/>
              </a:defRPr>
            </a:lvl9pPr>
          </a:lstStyle>
          <a:p>
            <a:pPr algn="ctr"/>
            <a:r>
              <a:rPr lang="en-US" sz="2400" dirty="0" err="1">
                <a:solidFill>
                  <a:srgbClr val="FF0000"/>
                </a:solidFill>
                <a:latin typeface="Calibri" pitchFamily="34" charset="0"/>
                <a:cs typeface="Calibri" pitchFamily="34" charset="0"/>
              </a:rPr>
              <a:t>Bài</a:t>
            </a:r>
            <a:r>
              <a:rPr lang="en-US" sz="2400" dirty="0">
                <a:solidFill>
                  <a:srgbClr val="FF0000"/>
                </a:solidFill>
                <a:latin typeface="Calibri" pitchFamily="34" charset="0"/>
                <a:cs typeface="Calibri" pitchFamily="34" charset="0"/>
              </a:rPr>
              <a:t> 5 : </a:t>
            </a:r>
            <a:r>
              <a:rPr lang="en-US" sz="2400" dirty="0" err="1">
                <a:solidFill>
                  <a:srgbClr val="FF0000"/>
                </a:solidFill>
                <a:latin typeface="Calibri" pitchFamily="34" charset="0"/>
                <a:cs typeface="Calibri" pitchFamily="34" charset="0"/>
              </a:rPr>
              <a:t>Nhớ</a:t>
            </a:r>
            <a:r>
              <a:rPr lang="en-US" sz="2400" dirty="0">
                <a:solidFill>
                  <a:srgbClr val="FF0000"/>
                </a:solidFill>
                <a:latin typeface="Calibri" pitchFamily="34" charset="0"/>
                <a:cs typeface="Calibri" pitchFamily="34" charset="0"/>
              </a:rPr>
              <a:t> </a:t>
            </a:r>
            <a:r>
              <a:rPr lang="en-US" sz="2400" dirty="0" err="1">
                <a:solidFill>
                  <a:srgbClr val="FF0000"/>
                </a:solidFill>
                <a:latin typeface="Calibri" pitchFamily="34" charset="0"/>
                <a:cs typeface="Calibri" pitchFamily="34" charset="0"/>
              </a:rPr>
              <a:t>đội</a:t>
            </a:r>
            <a:r>
              <a:rPr lang="en-US" sz="2400" dirty="0">
                <a:solidFill>
                  <a:srgbClr val="FF0000"/>
                </a:solidFill>
                <a:latin typeface="Calibri" pitchFamily="34" charset="0"/>
                <a:cs typeface="Calibri" pitchFamily="34" charset="0"/>
              </a:rPr>
              <a:t> </a:t>
            </a:r>
            <a:r>
              <a:rPr lang="en-US" sz="2400" dirty="0" err="1">
                <a:solidFill>
                  <a:srgbClr val="FF0000"/>
                </a:solidFill>
                <a:latin typeface="Calibri" pitchFamily="34" charset="0"/>
                <a:cs typeface="Calibri" pitchFamily="34" charset="0"/>
              </a:rPr>
              <a:t>mũ</a:t>
            </a:r>
            <a:r>
              <a:rPr lang="en-US" sz="2400" dirty="0">
                <a:solidFill>
                  <a:srgbClr val="FF0000"/>
                </a:solidFill>
                <a:latin typeface="Calibri" pitchFamily="34" charset="0"/>
                <a:cs typeface="Calibri" pitchFamily="34" charset="0"/>
              </a:rPr>
              <a:t> </a:t>
            </a:r>
            <a:r>
              <a:rPr lang="en-US" sz="2400" dirty="0" err="1">
                <a:solidFill>
                  <a:srgbClr val="FF0000"/>
                </a:solidFill>
                <a:latin typeface="Calibri" pitchFamily="34" charset="0"/>
                <a:cs typeface="Calibri" pitchFamily="34" charset="0"/>
              </a:rPr>
              <a:t>bảo</a:t>
            </a:r>
            <a:r>
              <a:rPr lang="en-US" sz="2400" dirty="0">
                <a:solidFill>
                  <a:srgbClr val="FF0000"/>
                </a:solidFill>
                <a:latin typeface="Calibri" pitchFamily="34" charset="0"/>
                <a:cs typeface="Calibri" pitchFamily="34" charset="0"/>
              </a:rPr>
              <a:t> </a:t>
            </a:r>
            <a:r>
              <a:rPr lang="en-US" sz="2400" dirty="0" err="1">
                <a:solidFill>
                  <a:srgbClr val="FF0000"/>
                </a:solidFill>
                <a:latin typeface="Calibri" pitchFamily="34" charset="0"/>
                <a:cs typeface="Calibri" pitchFamily="34" charset="0"/>
              </a:rPr>
              <a:t>hiểm</a:t>
            </a:r>
            <a:r>
              <a:rPr lang="en-US" sz="2400" dirty="0">
                <a:solidFill>
                  <a:srgbClr val="FF0000"/>
                </a:solidFill>
                <a:latin typeface="Calibri" pitchFamily="34" charset="0"/>
                <a:cs typeface="Calibri" pitchFamily="34" charset="0"/>
              </a:rPr>
              <a:t> </a:t>
            </a:r>
            <a:r>
              <a:rPr lang="en-US" sz="2400" dirty="0" err="1">
                <a:solidFill>
                  <a:srgbClr val="FF0000"/>
                </a:solidFill>
                <a:latin typeface="Calibri" pitchFamily="34" charset="0"/>
                <a:cs typeface="Calibri" pitchFamily="34" charset="0"/>
              </a:rPr>
              <a:t>nhé</a:t>
            </a:r>
            <a:r>
              <a:rPr lang="en-US" sz="1600" dirty="0">
                <a:solidFill>
                  <a:srgbClr val="FF0000"/>
                </a:solidFill>
                <a:latin typeface="Calibri" pitchFamily="34" charset="0"/>
                <a:cs typeface="Calibri" pitchFamily="34" charset="0"/>
              </a:rPr>
              <a:t>!</a:t>
            </a:r>
          </a:p>
        </p:txBody>
      </p:sp>
      <p:sp>
        <p:nvSpPr>
          <p:cNvPr id="44" name="Text Box 35"/>
          <p:cNvSpPr txBox="1">
            <a:spLocks noChangeArrowheads="1"/>
          </p:cNvSpPr>
          <p:nvPr/>
        </p:nvSpPr>
        <p:spPr bwMode="auto">
          <a:xfrm>
            <a:off x="3648353" y="4905690"/>
            <a:ext cx="5176680" cy="738664"/>
          </a:xfrm>
          <a:prstGeom prst="rect">
            <a:avLst/>
          </a:prstGeom>
          <a:noFill/>
          <a:ln>
            <a:noFill/>
          </a:ln>
          <a:effectLst/>
          <a:extLst>
            <a:ext uri="{909E8E84-426E-40DD-AFC4-6F175D3DCCD1}">
              <a14:hiddenFill xmlns:a14="http://schemas.microsoft.com/office/drawing/2010/main">
                <a:gradFill rotWithShape="1">
                  <a:gsLst>
                    <a:gs pos="0">
                      <a:schemeClr val="accent2"/>
                    </a:gs>
                    <a:gs pos="100000">
                      <a:srgbClr val="B1ADDF"/>
                    </a:gs>
                  </a:gsLst>
                  <a:lin ang="5400000" scaled="1"/>
                </a:gra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800" b="1">
                <a:solidFill>
                  <a:srgbClr val="000000"/>
                </a:solidFill>
                <a:latin typeface="Arial" charset="0"/>
                <a:cs typeface="Arial" charset="0"/>
              </a:defRPr>
            </a:lvl1pPr>
            <a:lvl2pPr>
              <a:defRPr sz="2800">
                <a:solidFill>
                  <a:srgbClr val="000000"/>
                </a:solidFill>
                <a:latin typeface="Arial" charset="0"/>
                <a:cs typeface="Arial" charset="0"/>
              </a:defRPr>
            </a:lvl2pPr>
            <a:lvl3pPr>
              <a:defRPr sz="2400">
                <a:solidFill>
                  <a:srgbClr val="000000"/>
                </a:solidFill>
                <a:latin typeface="Arial" charset="0"/>
                <a:cs typeface="Arial" charset="0"/>
              </a:defRPr>
            </a:lvl3pPr>
            <a:lvl4pPr>
              <a:defRPr sz="2000">
                <a:solidFill>
                  <a:srgbClr val="000000"/>
                </a:solidFill>
                <a:latin typeface="Arial" charset="0"/>
                <a:cs typeface="Arial" charset="0"/>
              </a:defRPr>
            </a:lvl4pPr>
            <a:lvl5pPr>
              <a:defRPr sz="2000">
                <a:solidFill>
                  <a:srgbClr val="000000"/>
                </a:solidFill>
                <a:latin typeface="Arial" charset="0"/>
                <a:cs typeface="Arial" charset="0"/>
              </a:defRPr>
            </a:lvl5pPr>
            <a:lvl6pPr eaLnBrk="0" hangingPunct="0">
              <a:defRPr sz="2000">
                <a:solidFill>
                  <a:srgbClr val="000000"/>
                </a:solidFill>
                <a:latin typeface="Arial" charset="0"/>
                <a:cs typeface="Arial" charset="0"/>
              </a:defRPr>
            </a:lvl6pPr>
            <a:lvl7pPr eaLnBrk="0" hangingPunct="0">
              <a:defRPr sz="2000">
                <a:solidFill>
                  <a:srgbClr val="000000"/>
                </a:solidFill>
                <a:latin typeface="Arial" charset="0"/>
                <a:cs typeface="Arial" charset="0"/>
              </a:defRPr>
            </a:lvl7pPr>
            <a:lvl8pPr eaLnBrk="0" hangingPunct="0">
              <a:defRPr sz="2000">
                <a:solidFill>
                  <a:srgbClr val="000000"/>
                </a:solidFill>
                <a:latin typeface="Arial" charset="0"/>
                <a:cs typeface="Arial" charset="0"/>
              </a:defRPr>
            </a:lvl8pPr>
            <a:lvl9pPr eaLnBrk="0" hangingPunct="0">
              <a:defRPr sz="2000">
                <a:solidFill>
                  <a:srgbClr val="000000"/>
                </a:solidFill>
                <a:latin typeface="Arial" charset="0"/>
                <a:cs typeface="Arial" charset="0"/>
              </a:defRPr>
            </a:lvl9pPr>
          </a:lstStyle>
          <a:p>
            <a:pPr algn="ctr">
              <a:spcBef>
                <a:spcPct val="50000"/>
              </a:spcBef>
            </a:pPr>
            <a:r>
              <a:rPr lang="en-US" sz="1800" dirty="0" err="1">
                <a:solidFill>
                  <a:srgbClr val="FF0000"/>
                </a:solidFill>
                <a:latin typeface="Calibri" pitchFamily="34" charset="0"/>
                <a:cs typeface="Calibri" pitchFamily="34" charset="0"/>
              </a:rPr>
              <a:t>Mục</a:t>
            </a:r>
            <a:r>
              <a:rPr lang="en-US" sz="1800" dirty="0">
                <a:solidFill>
                  <a:srgbClr val="FF0000"/>
                </a:solidFill>
                <a:latin typeface="Calibri" pitchFamily="34" charset="0"/>
                <a:cs typeface="Calibri" pitchFamily="34" charset="0"/>
              </a:rPr>
              <a:t> </a:t>
            </a:r>
            <a:r>
              <a:rPr lang="en-US" sz="1800" dirty="0" err="1">
                <a:solidFill>
                  <a:srgbClr val="FF0000"/>
                </a:solidFill>
                <a:latin typeface="Calibri" pitchFamily="34" charset="0"/>
                <a:cs typeface="Calibri" pitchFamily="34" charset="0"/>
              </a:rPr>
              <a:t>tiêu</a:t>
            </a:r>
            <a:r>
              <a:rPr lang="en-US" sz="1800" dirty="0">
                <a:solidFill>
                  <a:srgbClr val="FF0000"/>
                </a:solidFill>
                <a:latin typeface="Calibri" pitchFamily="34" charset="0"/>
                <a:cs typeface="Calibri" pitchFamily="34" charset="0"/>
              </a:rPr>
              <a:t> </a:t>
            </a:r>
            <a:r>
              <a:rPr lang="en-US" sz="1800" dirty="0" err="1">
                <a:solidFill>
                  <a:srgbClr val="FF0000"/>
                </a:solidFill>
                <a:latin typeface="Calibri" pitchFamily="34" charset="0"/>
                <a:cs typeface="Calibri" pitchFamily="34" charset="0"/>
              </a:rPr>
              <a:t>điều</a:t>
            </a:r>
            <a:r>
              <a:rPr lang="en-US" sz="1800" dirty="0">
                <a:solidFill>
                  <a:srgbClr val="FF0000"/>
                </a:solidFill>
                <a:latin typeface="Calibri" pitchFamily="34" charset="0"/>
                <a:cs typeface="Calibri" pitchFamily="34" charset="0"/>
              </a:rPr>
              <a:t> </a:t>
            </a:r>
            <a:r>
              <a:rPr lang="en-US" sz="1800" dirty="0" err="1">
                <a:solidFill>
                  <a:srgbClr val="FF0000"/>
                </a:solidFill>
                <a:latin typeface="Calibri" pitchFamily="34" charset="0"/>
                <a:cs typeface="Calibri" pitchFamily="34" charset="0"/>
              </a:rPr>
              <a:t>chỉnh</a:t>
            </a:r>
            <a:r>
              <a:rPr lang="en-US" sz="1800" dirty="0">
                <a:solidFill>
                  <a:srgbClr val="FF0000"/>
                </a:solidFill>
                <a:latin typeface="Calibri" pitchFamily="34" charset="0"/>
                <a:cs typeface="Calibri" pitchFamily="34" charset="0"/>
              </a:rPr>
              <a:t> </a:t>
            </a:r>
          </a:p>
          <a:p>
            <a:pPr algn="ctr" eaLnBrk="1" hangingPunct="1">
              <a:spcBef>
                <a:spcPct val="50000"/>
              </a:spcBef>
            </a:pPr>
            <a:endParaRPr lang="en-US" altLang="en-US" sz="1600" b="0" i="0" dirty="0">
              <a:solidFill>
                <a:srgbClr val="FF0000"/>
              </a:solidFill>
            </a:endParaRPr>
          </a:p>
        </p:txBody>
      </p:sp>
    </p:spTree>
    <p:extLst>
      <p:ext uri="{BB962C8B-B14F-4D97-AF65-F5344CB8AC3E}">
        <p14:creationId xmlns:p14="http://schemas.microsoft.com/office/powerpoint/2010/main" val="42932174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06"/>
                                        </p:tgtEl>
                                        <p:attrNameLst>
                                          <p:attrName>style.visibility</p:attrName>
                                        </p:attrNameLst>
                                      </p:cBhvr>
                                      <p:to>
                                        <p:strVal val="visible"/>
                                      </p:to>
                                    </p:set>
                                    <p:anim calcmode="lin" valueType="num">
                                      <p:cBhvr additive="base">
                                        <p:cTn id="7" dur="500" fill="hold"/>
                                        <p:tgtEl>
                                          <p:spTgt spid="8206"/>
                                        </p:tgtEl>
                                        <p:attrNameLst>
                                          <p:attrName>ppt_x</p:attrName>
                                        </p:attrNameLst>
                                      </p:cBhvr>
                                      <p:tavLst>
                                        <p:tav tm="0">
                                          <p:val>
                                            <p:strVal val="#ppt_x"/>
                                          </p:val>
                                        </p:tav>
                                        <p:tav tm="100000">
                                          <p:val>
                                            <p:strVal val="#ppt_x"/>
                                          </p:val>
                                        </p:tav>
                                      </p:tavLst>
                                    </p:anim>
                                    <p:anim calcmode="lin" valueType="num">
                                      <p:cBhvr additive="base">
                                        <p:cTn id="8" dur="500" fill="hold"/>
                                        <p:tgtEl>
                                          <p:spTgt spid="820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201"/>
                                        </p:tgtEl>
                                        <p:attrNameLst>
                                          <p:attrName>style.visibility</p:attrName>
                                        </p:attrNameLst>
                                      </p:cBhvr>
                                      <p:to>
                                        <p:strVal val="visible"/>
                                      </p:to>
                                    </p:set>
                                    <p:anim calcmode="lin" valueType="num">
                                      <p:cBhvr additive="base">
                                        <p:cTn id="11" dur="500" fill="hold"/>
                                        <p:tgtEl>
                                          <p:spTgt spid="8201"/>
                                        </p:tgtEl>
                                        <p:attrNameLst>
                                          <p:attrName>ppt_x</p:attrName>
                                        </p:attrNameLst>
                                      </p:cBhvr>
                                      <p:tavLst>
                                        <p:tav tm="0">
                                          <p:val>
                                            <p:strVal val="#ppt_x"/>
                                          </p:val>
                                        </p:tav>
                                        <p:tav tm="100000">
                                          <p:val>
                                            <p:strVal val="#ppt_x"/>
                                          </p:val>
                                        </p:tav>
                                      </p:tavLst>
                                    </p:anim>
                                    <p:anim calcmode="lin" valueType="num">
                                      <p:cBhvr additive="base">
                                        <p:cTn id="12" dur="500" fill="hold"/>
                                        <p:tgtEl>
                                          <p:spTgt spid="820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208"/>
                                        </p:tgtEl>
                                        <p:attrNameLst>
                                          <p:attrName>style.visibility</p:attrName>
                                        </p:attrNameLst>
                                      </p:cBhvr>
                                      <p:to>
                                        <p:strVal val="visible"/>
                                      </p:to>
                                    </p:set>
                                    <p:anim calcmode="lin" valueType="num">
                                      <p:cBhvr additive="base">
                                        <p:cTn id="15" dur="500" fill="hold"/>
                                        <p:tgtEl>
                                          <p:spTgt spid="8208"/>
                                        </p:tgtEl>
                                        <p:attrNameLst>
                                          <p:attrName>ppt_x</p:attrName>
                                        </p:attrNameLst>
                                      </p:cBhvr>
                                      <p:tavLst>
                                        <p:tav tm="0">
                                          <p:val>
                                            <p:strVal val="#ppt_x"/>
                                          </p:val>
                                        </p:tav>
                                        <p:tav tm="100000">
                                          <p:val>
                                            <p:strVal val="#ppt_x"/>
                                          </p:val>
                                        </p:tav>
                                      </p:tavLst>
                                    </p:anim>
                                    <p:anim calcmode="lin" valueType="num">
                                      <p:cBhvr additive="base">
                                        <p:cTn id="16" dur="500" fill="hold"/>
                                        <p:tgtEl>
                                          <p:spTgt spid="8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8202"/>
                                        </p:tgtEl>
                                        <p:attrNameLst>
                                          <p:attrName>style.visibility</p:attrName>
                                        </p:attrNameLst>
                                      </p:cBhvr>
                                      <p:to>
                                        <p:strVal val="visible"/>
                                      </p:to>
                                    </p:set>
                                    <p:anim calcmode="lin" valueType="num">
                                      <p:cBhvr additive="base">
                                        <p:cTn id="19" dur="500" fill="hold"/>
                                        <p:tgtEl>
                                          <p:spTgt spid="8202"/>
                                        </p:tgtEl>
                                        <p:attrNameLst>
                                          <p:attrName>ppt_x</p:attrName>
                                        </p:attrNameLst>
                                      </p:cBhvr>
                                      <p:tavLst>
                                        <p:tav tm="0">
                                          <p:val>
                                            <p:strVal val="#ppt_x"/>
                                          </p:val>
                                        </p:tav>
                                        <p:tav tm="100000">
                                          <p:val>
                                            <p:strVal val="#ppt_x"/>
                                          </p:val>
                                        </p:tav>
                                      </p:tavLst>
                                    </p:anim>
                                    <p:anim calcmode="lin" valueType="num">
                                      <p:cBhvr additive="base">
                                        <p:cTn id="20" dur="500" fill="hold"/>
                                        <p:tgtEl>
                                          <p:spTgt spid="820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8209"/>
                                        </p:tgtEl>
                                        <p:attrNameLst>
                                          <p:attrName>style.visibility</p:attrName>
                                        </p:attrNameLst>
                                      </p:cBhvr>
                                      <p:to>
                                        <p:strVal val="visible"/>
                                      </p:to>
                                    </p:set>
                                    <p:animEffect transition="in" filter="fade">
                                      <p:cBhvr>
                                        <p:cTn id="25" dur="1000"/>
                                        <p:tgtEl>
                                          <p:spTgt spid="8209"/>
                                        </p:tgtEl>
                                      </p:cBhvr>
                                    </p:animEffect>
                                    <p:anim calcmode="lin" valueType="num">
                                      <p:cBhvr>
                                        <p:cTn id="26" dur="1000" fill="hold"/>
                                        <p:tgtEl>
                                          <p:spTgt spid="8209"/>
                                        </p:tgtEl>
                                        <p:attrNameLst>
                                          <p:attrName>ppt_x</p:attrName>
                                        </p:attrNameLst>
                                      </p:cBhvr>
                                      <p:tavLst>
                                        <p:tav tm="0">
                                          <p:val>
                                            <p:strVal val="#ppt_x"/>
                                          </p:val>
                                        </p:tav>
                                        <p:tav tm="100000">
                                          <p:val>
                                            <p:strVal val="#ppt_x"/>
                                          </p:val>
                                        </p:tav>
                                      </p:tavLst>
                                    </p:anim>
                                    <p:anim calcmode="lin" valueType="num">
                                      <p:cBhvr>
                                        <p:cTn id="27" dur="1000" fill="hold"/>
                                        <p:tgtEl>
                                          <p:spTgt spid="8209"/>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8207"/>
                                        </p:tgtEl>
                                        <p:attrNameLst>
                                          <p:attrName>style.visibility</p:attrName>
                                        </p:attrNameLst>
                                      </p:cBhvr>
                                      <p:to>
                                        <p:strVal val="visible"/>
                                      </p:to>
                                    </p:set>
                                    <p:animEffect transition="in" filter="fade">
                                      <p:cBhvr>
                                        <p:cTn id="30" dur="1000"/>
                                        <p:tgtEl>
                                          <p:spTgt spid="8207"/>
                                        </p:tgtEl>
                                      </p:cBhvr>
                                    </p:animEffect>
                                    <p:anim calcmode="lin" valueType="num">
                                      <p:cBhvr>
                                        <p:cTn id="31" dur="1000" fill="hold"/>
                                        <p:tgtEl>
                                          <p:spTgt spid="8207"/>
                                        </p:tgtEl>
                                        <p:attrNameLst>
                                          <p:attrName>ppt_x</p:attrName>
                                        </p:attrNameLst>
                                      </p:cBhvr>
                                      <p:tavLst>
                                        <p:tav tm="0">
                                          <p:val>
                                            <p:strVal val="#ppt_x"/>
                                          </p:val>
                                        </p:tav>
                                        <p:tav tm="100000">
                                          <p:val>
                                            <p:strVal val="#ppt_x"/>
                                          </p:val>
                                        </p:tav>
                                      </p:tavLst>
                                    </p:anim>
                                    <p:anim calcmode="lin" valueType="num">
                                      <p:cBhvr>
                                        <p:cTn id="32" dur="1000" fill="hold"/>
                                        <p:tgtEl>
                                          <p:spTgt spid="8207"/>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8200"/>
                                        </p:tgtEl>
                                        <p:attrNameLst>
                                          <p:attrName>style.visibility</p:attrName>
                                        </p:attrNameLst>
                                      </p:cBhvr>
                                      <p:to>
                                        <p:strVal val="visible"/>
                                      </p:to>
                                    </p:set>
                                    <p:animEffect transition="in" filter="fade">
                                      <p:cBhvr>
                                        <p:cTn id="35" dur="1000"/>
                                        <p:tgtEl>
                                          <p:spTgt spid="8200"/>
                                        </p:tgtEl>
                                      </p:cBhvr>
                                    </p:animEffect>
                                    <p:anim calcmode="lin" valueType="num">
                                      <p:cBhvr>
                                        <p:cTn id="36" dur="1000" fill="hold"/>
                                        <p:tgtEl>
                                          <p:spTgt spid="8200"/>
                                        </p:tgtEl>
                                        <p:attrNameLst>
                                          <p:attrName>ppt_x</p:attrName>
                                        </p:attrNameLst>
                                      </p:cBhvr>
                                      <p:tavLst>
                                        <p:tav tm="0">
                                          <p:val>
                                            <p:strVal val="#ppt_x"/>
                                          </p:val>
                                        </p:tav>
                                        <p:tav tm="100000">
                                          <p:val>
                                            <p:strVal val="#ppt_x"/>
                                          </p:val>
                                        </p:tav>
                                      </p:tavLst>
                                    </p:anim>
                                    <p:anim calcmode="lin" valueType="num">
                                      <p:cBhvr>
                                        <p:cTn id="37" dur="1000" fill="hold"/>
                                        <p:tgtEl>
                                          <p:spTgt spid="820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8205"/>
                                        </p:tgtEl>
                                        <p:attrNameLst>
                                          <p:attrName>style.visibility</p:attrName>
                                        </p:attrNameLst>
                                      </p:cBhvr>
                                      <p:to>
                                        <p:strVal val="visible"/>
                                      </p:to>
                                    </p:set>
                                    <p:animEffect transition="in" filter="fade">
                                      <p:cBhvr>
                                        <p:cTn id="40" dur="1000"/>
                                        <p:tgtEl>
                                          <p:spTgt spid="8205"/>
                                        </p:tgtEl>
                                      </p:cBhvr>
                                    </p:animEffect>
                                    <p:anim calcmode="lin" valueType="num">
                                      <p:cBhvr>
                                        <p:cTn id="41" dur="1000" fill="hold"/>
                                        <p:tgtEl>
                                          <p:spTgt spid="8205"/>
                                        </p:tgtEl>
                                        <p:attrNameLst>
                                          <p:attrName>ppt_x</p:attrName>
                                        </p:attrNameLst>
                                      </p:cBhvr>
                                      <p:tavLst>
                                        <p:tav tm="0">
                                          <p:val>
                                            <p:strVal val="#ppt_x"/>
                                          </p:val>
                                        </p:tav>
                                        <p:tav tm="100000">
                                          <p:val>
                                            <p:strVal val="#ppt_x"/>
                                          </p:val>
                                        </p:tav>
                                      </p:tavLst>
                                    </p:anim>
                                    <p:anim calcmode="lin" valueType="num">
                                      <p:cBhvr>
                                        <p:cTn id="42" dur="1000" fill="hold"/>
                                        <p:tgtEl>
                                          <p:spTgt spid="8205"/>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8204"/>
                                        </p:tgtEl>
                                        <p:attrNameLst>
                                          <p:attrName>style.visibility</p:attrName>
                                        </p:attrNameLst>
                                      </p:cBhvr>
                                      <p:to>
                                        <p:strVal val="visible"/>
                                      </p:to>
                                    </p:set>
                                    <p:animEffect transition="in" filter="wheel(1)">
                                      <p:cBhvr>
                                        <p:cTn id="47" dur="2000"/>
                                        <p:tgtEl>
                                          <p:spTgt spid="8204"/>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heel(1)">
                                      <p:cBhvr>
                                        <p:cTn id="50" dur="2000"/>
                                        <p:tgtEl>
                                          <p:spTgt spid="44"/>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8213"/>
                                        </p:tgtEl>
                                        <p:attrNameLst>
                                          <p:attrName>style.visibility</p:attrName>
                                        </p:attrNameLst>
                                      </p:cBhvr>
                                      <p:to>
                                        <p:strVal val="visible"/>
                                      </p:to>
                                    </p:set>
                                    <p:animEffect transition="in" filter="wheel(1)">
                                      <p:cBhvr>
                                        <p:cTn id="53" dur="2000"/>
                                        <p:tgtEl>
                                          <p:spTgt spid="8213"/>
                                        </p:tgtEl>
                                      </p:cBhvr>
                                    </p:animEffect>
                                  </p:childTnLst>
                                </p:cTn>
                              </p:par>
                              <p:par>
                                <p:cTn id="54" presetID="21" presetClass="entr" presetSubtype="1" fill="hold" grpId="0" nodeType="with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heel(1)">
                                      <p:cBhvr>
                                        <p:cTn id="56" dur="2000"/>
                                        <p:tgtEl>
                                          <p:spTgt spid="2"/>
                                        </p:tgtEl>
                                      </p:cBhvr>
                                    </p:animEffect>
                                  </p:childTnLst>
                                </p:cTn>
                              </p:par>
                            </p:childTnLst>
                          </p:cTn>
                        </p:par>
                        <p:par>
                          <p:cTn id="57" fill="hold">
                            <p:stCondLst>
                              <p:cond delay="2000"/>
                            </p:stCondLst>
                            <p:childTnLst>
                              <p:par>
                                <p:cTn id="58" presetID="10" presetClass="entr" presetSubtype="0" fill="hold" grpId="0" nodeType="afterEffect">
                                  <p:stCondLst>
                                    <p:cond delay="0"/>
                                  </p:stCondLst>
                                  <p:childTnLst>
                                    <p:set>
                                      <p:cBhvr>
                                        <p:cTn id="59" dur="1" fill="hold">
                                          <p:stCondLst>
                                            <p:cond delay="0"/>
                                          </p:stCondLst>
                                        </p:cTn>
                                        <p:tgtEl>
                                          <p:spTgt spid="8203"/>
                                        </p:tgtEl>
                                        <p:attrNameLst>
                                          <p:attrName>style.visibility</p:attrName>
                                        </p:attrNameLst>
                                      </p:cBhvr>
                                      <p:to>
                                        <p:strVal val="visible"/>
                                      </p:to>
                                    </p:set>
                                    <p:animEffect transition="in" filter="fade">
                                      <p:cBhvr>
                                        <p:cTn id="60" dur="500"/>
                                        <p:tgtEl>
                                          <p:spTgt spid="8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02" grpId="0" animBg="1"/>
      <p:bldP spid="8203" grpId="0" animBg="1"/>
      <p:bldP spid="8204" grpId="0" animBg="1"/>
      <p:bldP spid="8205" grpId="0" animBg="1"/>
      <p:bldP spid="8206" grpId="0"/>
      <p:bldP spid="8207" grpId="0"/>
      <p:bldP spid="8208" grpId="0"/>
      <p:bldP spid="8209" grpId="0"/>
      <p:bldP spid="8213" grpId="0" animBg="1"/>
      <p:bldP spid="2" grpId="0"/>
      <p:bldP spid="4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owchart: Process 2">
            <a:extLst>
              <a:ext uri="{FF2B5EF4-FFF2-40B4-BE49-F238E27FC236}">
                <a16:creationId xmlns:a16="http://schemas.microsoft.com/office/drawing/2014/main" xmlns="" id="{9BB47932-6C21-4D7A-B4A5-27E6903D5BB1}"/>
              </a:ext>
            </a:extLst>
          </p:cNvPr>
          <p:cNvSpPr/>
          <p:nvPr/>
        </p:nvSpPr>
        <p:spPr>
          <a:xfrm>
            <a:off x="0" y="0"/>
            <a:ext cx="12192000" cy="552453"/>
          </a:xfrm>
          <a:prstGeom prst="flowChartProcess">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400" b="1" dirty="0">
                <a:solidFill>
                  <a:schemeClr val="bg1"/>
                </a:solidFill>
                <a:latin typeface="Tahoma" pitchFamily="34" charset="0"/>
                <a:ea typeface="Tahoma" pitchFamily="34" charset="0"/>
                <a:cs typeface="Tahoma" pitchFamily="34" charset="0"/>
              </a:rPr>
              <a:t>3. Ph</a:t>
            </a:r>
            <a:r>
              <a:rPr lang="vi-VN" sz="2400" b="1" dirty="0">
                <a:solidFill>
                  <a:schemeClr val="bg1"/>
                </a:solidFill>
                <a:latin typeface="Tahoma" pitchFamily="34" charset="0"/>
                <a:ea typeface="Tahoma" pitchFamily="34" charset="0"/>
                <a:cs typeface="Tahoma" pitchFamily="34" charset="0"/>
              </a:rPr>
              <a:t>ư</a:t>
            </a:r>
            <a:r>
              <a:rPr lang="en-US" sz="2400" b="1" dirty="0" err="1">
                <a:solidFill>
                  <a:schemeClr val="bg1"/>
                </a:solidFill>
                <a:latin typeface="Tahoma" pitchFamily="34" charset="0"/>
                <a:ea typeface="Tahoma" pitchFamily="34" charset="0"/>
                <a:cs typeface="Tahoma" pitchFamily="34" charset="0"/>
              </a:rPr>
              <a:t>ơng</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pháp</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hình</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thức</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tổ</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chức</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dạy</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học</a:t>
            </a:r>
            <a:endParaRPr lang="vi-VN" sz="2200" b="1" dirty="0">
              <a:solidFill>
                <a:schemeClr val="bg1"/>
              </a:solidFill>
              <a:latin typeface="Tahoma" pitchFamily="34" charset="0"/>
              <a:ea typeface="Tahoma" pitchFamily="34" charset="0"/>
              <a:cs typeface="Tahoma" pitchFamily="34" charset="0"/>
            </a:endParaRPr>
          </a:p>
        </p:txBody>
      </p:sp>
      <p:pic>
        <p:nvPicPr>
          <p:cNvPr id="5" name="Picture 4" descr="F:\53cd3abc0d65b [转换].png">
            <a:extLst>
              <a:ext uri="{FF2B5EF4-FFF2-40B4-BE49-F238E27FC236}">
                <a16:creationId xmlns:a16="http://schemas.microsoft.com/office/drawing/2014/main" xmlns="" id="{CC4178C5-9963-45EF-BB0C-A8DE284C3FF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141" y="1514894"/>
            <a:ext cx="3554360" cy="1277131"/>
          </a:xfrm>
          <a:prstGeom prst="rect">
            <a:avLst/>
          </a:prstGeom>
          <a:noFill/>
          <a:extLst>
            <a:ext uri="{909E8E84-426E-40DD-AFC4-6F175D3DCCD1}">
              <a14:hiddenFill xmlns:a14="http://schemas.microsoft.com/office/drawing/2010/main">
                <a:solidFill>
                  <a:srgbClr val="FFFFFF"/>
                </a:solidFill>
              </a14:hiddenFill>
            </a:ext>
          </a:extLst>
        </p:spPr>
      </p:pic>
      <p:sp>
        <p:nvSpPr>
          <p:cNvPr id="6" name="Text Box 5"/>
          <p:cNvSpPr txBox="1">
            <a:spLocks noChangeArrowheads="1"/>
          </p:cNvSpPr>
          <p:nvPr/>
        </p:nvSpPr>
        <p:spPr bwMode="auto">
          <a:xfrm>
            <a:off x="726141" y="2495951"/>
            <a:ext cx="9130553" cy="338554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a:spAutoFit/>
          </a:bodyPr>
          <a:lstStyle/>
          <a:p>
            <a:pPr marL="342891" indent="-342891">
              <a:lnSpc>
                <a:spcPct val="150000"/>
              </a:lnSpc>
              <a:spcBef>
                <a:spcPct val="50000"/>
              </a:spcBef>
            </a:pPr>
            <a:r>
              <a:rPr lang="en-US" sz="1600" b="1"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Khai</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thác</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tối</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đa</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tranh</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tình</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huống</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giao</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thông</a:t>
            </a:r>
            <a:r>
              <a:rPr lang="en-US" sz="2000" dirty="0">
                <a:solidFill>
                  <a:schemeClr val="tx1"/>
                </a:solidFill>
                <a:latin typeface="Tahoma" pitchFamily="34" charset="0"/>
                <a:cs typeface="Tahoma" pitchFamily="34" charset="0"/>
              </a:rPr>
              <a:t> ở </a:t>
            </a:r>
            <a:r>
              <a:rPr lang="en-US" sz="2000" dirty="0" err="1">
                <a:solidFill>
                  <a:schemeClr val="tx1"/>
                </a:solidFill>
                <a:latin typeface="Tahoma" pitchFamily="34" charset="0"/>
                <a:cs typeface="Tahoma" pitchFamily="34" charset="0"/>
              </a:rPr>
              <a:t>mặt</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trước</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mỗi</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bài</a:t>
            </a:r>
            <a:r>
              <a:rPr lang="en-US" sz="2000" dirty="0">
                <a:solidFill>
                  <a:schemeClr val="tx1"/>
                </a:solidFill>
                <a:latin typeface="Tahoma" pitchFamily="34" charset="0"/>
                <a:cs typeface="Tahoma" pitchFamily="34" charset="0"/>
              </a:rPr>
              <a:t>.</a:t>
            </a:r>
          </a:p>
          <a:p>
            <a:pPr marL="236538" indent="-236538">
              <a:lnSpc>
                <a:spcPct val="150000"/>
              </a:lnSpc>
              <a:spcBef>
                <a:spcPct val="50000"/>
              </a:spcBef>
            </a:pP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Tăng</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cường</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tính</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tự</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chủ</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của</a:t>
            </a:r>
            <a:r>
              <a:rPr lang="en-US" sz="2000" dirty="0">
                <a:solidFill>
                  <a:schemeClr val="tx1"/>
                </a:solidFill>
                <a:latin typeface="Tahoma" pitchFamily="34" charset="0"/>
                <a:cs typeface="Tahoma" pitchFamily="34" charset="0"/>
              </a:rPr>
              <a:t> học </a:t>
            </a:r>
            <a:r>
              <a:rPr lang="en-US" sz="2000" dirty="0" err="1">
                <a:solidFill>
                  <a:schemeClr val="tx1"/>
                </a:solidFill>
                <a:latin typeface="Tahoma" pitchFamily="34" charset="0"/>
                <a:cs typeface="Tahoma" pitchFamily="34" charset="0"/>
              </a:rPr>
              <a:t>sinh</a:t>
            </a:r>
            <a:r>
              <a:rPr lang="en-US" sz="2000" dirty="0">
                <a:solidFill>
                  <a:schemeClr val="tx1"/>
                </a:solidFill>
                <a:latin typeface="Tahoma" pitchFamily="34" charset="0"/>
                <a:cs typeface="Tahoma" pitchFamily="34" charset="0"/>
              </a:rPr>
              <a:t> qua </a:t>
            </a:r>
            <a:r>
              <a:rPr lang="en-US" sz="2000" dirty="0" err="1">
                <a:solidFill>
                  <a:schemeClr val="tx1"/>
                </a:solidFill>
                <a:latin typeface="Tahoma" pitchFamily="34" charset="0"/>
                <a:cs typeface="Tahoma" pitchFamily="34" charset="0"/>
              </a:rPr>
              <a:t>việc</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đặt</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câu</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hỏi</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cho</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các</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em</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trả</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lời</a:t>
            </a:r>
            <a:r>
              <a:rPr lang="en-US" sz="2000" dirty="0">
                <a:solidFill>
                  <a:schemeClr val="tx1"/>
                </a:solidFill>
                <a:latin typeface="Tahoma" pitchFamily="34" charset="0"/>
                <a:cs typeface="Tahoma" pitchFamily="34" charset="0"/>
              </a:rPr>
              <a:t>.</a:t>
            </a:r>
          </a:p>
          <a:p>
            <a:pPr>
              <a:lnSpc>
                <a:spcPct val="150000"/>
              </a:lnSpc>
              <a:spcBef>
                <a:spcPct val="40000"/>
              </a:spcBef>
            </a:pP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Tăng</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cường</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hoạt</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động</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nhóm</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hoạt</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động</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thực</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hành</a:t>
            </a:r>
            <a:r>
              <a:rPr lang="en-US" sz="2000" dirty="0">
                <a:solidFill>
                  <a:schemeClr val="tx1"/>
                </a:solidFill>
                <a:latin typeface="Tahoma" pitchFamily="34" charset="0"/>
                <a:cs typeface="Tahoma" pitchFamily="34" charset="0"/>
              </a:rPr>
              <a:t>.</a:t>
            </a:r>
          </a:p>
          <a:p>
            <a:pPr>
              <a:lnSpc>
                <a:spcPct val="150000"/>
              </a:lnSpc>
              <a:spcBef>
                <a:spcPct val="40000"/>
              </a:spcBef>
            </a:pP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Sáng</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tạo</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các</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trò</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chơi</a:t>
            </a:r>
            <a:r>
              <a:rPr lang="en-US" sz="2000" dirty="0">
                <a:solidFill>
                  <a:schemeClr val="tx1"/>
                </a:solidFill>
                <a:latin typeface="Tahoma" pitchFamily="34" charset="0"/>
                <a:cs typeface="Tahoma" pitchFamily="34" charset="0"/>
              </a:rPr>
              <a:t> ATGT.</a:t>
            </a:r>
          </a:p>
          <a:p>
            <a:pPr>
              <a:lnSpc>
                <a:spcPct val="150000"/>
              </a:lnSpc>
              <a:spcBef>
                <a:spcPct val="40000"/>
              </a:spcBef>
            </a:pP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Tổ</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chức</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dạy</a:t>
            </a:r>
            <a:r>
              <a:rPr lang="en-US" sz="2000" dirty="0">
                <a:solidFill>
                  <a:schemeClr val="tx1"/>
                </a:solidFill>
                <a:latin typeface="Tahoma" pitchFamily="34" charset="0"/>
                <a:cs typeface="Tahoma" pitchFamily="34" charset="0"/>
              </a:rPr>
              <a:t> học </a:t>
            </a:r>
            <a:r>
              <a:rPr lang="en-US" sz="2000" dirty="0" err="1">
                <a:solidFill>
                  <a:schemeClr val="tx1"/>
                </a:solidFill>
                <a:latin typeface="Tahoma" pitchFamily="34" charset="0"/>
                <a:cs typeface="Tahoma" pitchFamily="34" charset="0"/>
              </a:rPr>
              <a:t>trong</a:t>
            </a:r>
            <a:r>
              <a:rPr lang="en-US" sz="2000" dirty="0">
                <a:solidFill>
                  <a:schemeClr val="tx1"/>
                </a:solidFill>
                <a:latin typeface="Tahoma" pitchFamily="34" charset="0"/>
                <a:cs typeface="Tahoma" pitchFamily="34" charset="0"/>
              </a:rPr>
              <a:t> và </a:t>
            </a:r>
            <a:r>
              <a:rPr lang="en-US" sz="2000" dirty="0" err="1">
                <a:solidFill>
                  <a:schemeClr val="tx1"/>
                </a:solidFill>
                <a:latin typeface="Tahoma" pitchFamily="34" charset="0"/>
                <a:cs typeface="Tahoma" pitchFamily="34" charset="0"/>
              </a:rPr>
              <a:t>ngoài</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lớp</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gắn</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kết</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với</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tình</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hình</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giao</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thông</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tại</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địa</a:t>
            </a:r>
            <a:r>
              <a:rPr lang="en-US" sz="2000" dirty="0">
                <a:solidFill>
                  <a:schemeClr val="tx1"/>
                </a:solidFill>
                <a:latin typeface="Tahoma" pitchFamily="34" charset="0"/>
                <a:cs typeface="Tahoma" pitchFamily="34" charset="0"/>
              </a:rPr>
              <a:t> </a:t>
            </a:r>
            <a:r>
              <a:rPr lang="en-US" sz="2000" dirty="0" err="1">
                <a:solidFill>
                  <a:schemeClr val="tx1"/>
                </a:solidFill>
                <a:latin typeface="Tahoma" pitchFamily="34" charset="0"/>
                <a:cs typeface="Tahoma" pitchFamily="34" charset="0"/>
              </a:rPr>
              <a:t>phương</a:t>
            </a:r>
            <a:r>
              <a:rPr lang="en-US" sz="2000" dirty="0">
                <a:solidFill>
                  <a:schemeClr val="tx1"/>
                </a:solidFill>
                <a:latin typeface="Tahoma" pitchFamily="34" charset="0"/>
                <a:cs typeface="Tahoma" pitchFamily="34" charset="0"/>
              </a:rPr>
              <a:t>. </a:t>
            </a:r>
          </a:p>
        </p:txBody>
      </p:sp>
      <p:pic>
        <p:nvPicPr>
          <p:cNvPr id="7" name="Picture 2" descr="C:\Users\DELL\Desktop\TEMPLATE\5dce9a3bdaf5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8691" y="1547170"/>
            <a:ext cx="3901180" cy="5139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2757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27E80DB1-5E32-4DD6-BDAE-3C7C545018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1296" y="-141862"/>
            <a:ext cx="3981621" cy="2866481"/>
          </a:xfrm>
          <a:prstGeom prst="rect">
            <a:avLst/>
          </a:prstGeom>
        </p:spPr>
      </p:pic>
      <p:pic>
        <p:nvPicPr>
          <p:cNvPr id="3" name="图片 2">
            <a:extLst>
              <a:ext uri="{FF2B5EF4-FFF2-40B4-BE49-F238E27FC236}">
                <a16:creationId xmlns:a16="http://schemas.microsoft.com/office/drawing/2014/main" xmlns="" id="{F1497B7E-6FCB-41F2-B4DE-A397D8D6E28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5893"/>
          <a:stretch/>
        </p:blipFill>
        <p:spPr>
          <a:xfrm rot="251641">
            <a:off x="475522" y="3233277"/>
            <a:ext cx="2785736" cy="1486233"/>
          </a:xfrm>
          <a:prstGeom prst="rect">
            <a:avLst/>
          </a:prstGeom>
        </p:spPr>
      </p:pic>
      <p:sp>
        <p:nvSpPr>
          <p:cNvPr id="5" name="TextBox 7">
            <a:extLst>
              <a:ext uri="{FF2B5EF4-FFF2-40B4-BE49-F238E27FC236}">
                <a16:creationId xmlns:a16="http://schemas.microsoft.com/office/drawing/2014/main" xmlns="" id="{B32123DC-766D-4344-B2A0-07769355136D}"/>
              </a:ext>
            </a:extLst>
          </p:cNvPr>
          <p:cNvSpPr txBox="1"/>
          <p:nvPr/>
        </p:nvSpPr>
        <p:spPr>
          <a:xfrm>
            <a:off x="885038" y="3660470"/>
            <a:ext cx="2011816" cy="584775"/>
          </a:xfrm>
          <a:prstGeom prst="rect">
            <a:avLst/>
          </a:prstGeom>
          <a:noFill/>
        </p:spPr>
        <p:txBody>
          <a:bodyPr wrap="square" rtlCol="0">
            <a:spAutoFit/>
          </a:bodyPr>
          <a:lstStyle/>
          <a:p>
            <a:r>
              <a:rPr lang="en-US" altLang="zh-CN" sz="1600" b="1" dirty="0" err="1">
                <a:solidFill>
                  <a:srgbClr val="002060"/>
                </a:solidFill>
                <a:latin typeface="★日文毛笔" panose="02000609000000000000" pitchFamily="49" charset="-128"/>
                <a:ea typeface="★日文毛笔" panose="02000609000000000000" pitchFamily="49" charset="-128"/>
              </a:rPr>
              <a:t>T</a:t>
            </a:r>
            <a:r>
              <a:rPr lang="en-US" altLang="zh-CN" sz="1600" b="1" dirty="0" err="1">
                <a:solidFill>
                  <a:srgbClr val="002060"/>
                </a:solidFill>
                <a:latin typeface="+mj-lt"/>
                <a:ea typeface="★日文毛笔" panose="02000609000000000000" pitchFamily="49" charset="-128"/>
              </a:rPr>
              <a:t>rong</a:t>
            </a:r>
            <a:r>
              <a:rPr lang="en-US" altLang="zh-CN" sz="1600" b="1" dirty="0">
                <a:solidFill>
                  <a:srgbClr val="002060"/>
                </a:solidFill>
                <a:latin typeface="+mj-lt"/>
                <a:ea typeface="★日文毛笔" panose="02000609000000000000" pitchFamily="49" charset="-128"/>
              </a:rPr>
              <a:t> </a:t>
            </a:r>
            <a:r>
              <a:rPr lang="en-US" altLang="zh-CN" sz="1600" b="1" dirty="0" err="1">
                <a:solidFill>
                  <a:srgbClr val="002060"/>
                </a:solidFill>
                <a:latin typeface="+mj-lt"/>
                <a:ea typeface="★日文毛笔" panose="02000609000000000000" pitchFamily="49" charset="-128"/>
              </a:rPr>
              <a:t>tranh</a:t>
            </a:r>
            <a:r>
              <a:rPr lang="en-US" altLang="zh-CN" sz="1600" b="1" dirty="0">
                <a:solidFill>
                  <a:srgbClr val="002060"/>
                </a:solidFill>
                <a:latin typeface="+mj-lt"/>
                <a:ea typeface="★日文毛笔" panose="02000609000000000000" pitchFamily="49" charset="-128"/>
              </a:rPr>
              <a:t> </a:t>
            </a:r>
            <a:r>
              <a:rPr lang="en-US" altLang="zh-CN" sz="1600" b="1" dirty="0" err="1">
                <a:solidFill>
                  <a:srgbClr val="002060"/>
                </a:solidFill>
                <a:latin typeface="+mj-lt"/>
                <a:ea typeface="★日文毛笔" panose="02000609000000000000" pitchFamily="49" charset="-128"/>
              </a:rPr>
              <a:t>các</a:t>
            </a:r>
            <a:r>
              <a:rPr lang="en-US" altLang="zh-CN" sz="1600" b="1" dirty="0">
                <a:solidFill>
                  <a:srgbClr val="002060"/>
                </a:solidFill>
                <a:latin typeface="+mj-lt"/>
                <a:ea typeface="★日文毛笔" panose="02000609000000000000" pitchFamily="49" charset="-128"/>
              </a:rPr>
              <a:t> </a:t>
            </a:r>
            <a:r>
              <a:rPr lang="en-US" altLang="zh-CN" sz="1600" b="1" dirty="0" err="1">
                <a:solidFill>
                  <a:srgbClr val="002060"/>
                </a:solidFill>
                <a:latin typeface="+mj-lt"/>
                <a:ea typeface="★日文毛笔" panose="02000609000000000000" pitchFamily="49" charset="-128"/>
              </a:rPr>
              <a:t>bạn</a:t>
            </a:r>
            <a:r>
              <a:rPr lang="en-US" altLang="zh-CN" sz="1600" b="1" dirty="0">
                <a:solidFill>
                  <a:srgbClr val="002060"/>
                </a:solidFill>
                <a:latin typeface="+mj-lt"/>
                <a:ea typeface="★日文毛笔" panose="02000609000000000000" pitchFamily="49" charset="-128"/>
              </a:rPr>
              <a:t> </a:t>
            </a:r>
            <a:r>
              <a:rPr lang="en-US" altLang="zh-CN" sz="1600" b="1" dirty="0" err="1">
                <a:solidFill>
                  <a:srgbClr val="002060"/>
                </a:solidFill>
                <a:latin typeface="+mj-lt"/>
                <a:ea typeface="★日文毛笔" panose="02000609000000000000" pitchFamily="49" charset="-128"/>
              </a:rPr>
              <a:t>đang</a:t>
            </a:r>
            <a:r>
              <a:rPr lang="en-US" altLang="zh-CN" sz="1600" b="1" dirty="0">
                <a:solidFill>
                  <a:srgbClr val="002060"/>
                </a:solidFill>
                <a:latin typeface="+mj-lt"/>
                <a:ea typeface="★日文毛笔" panose="02000609000000000000" pitchFamily="49" charset="-128"/>
              </a:rPr>
              <a:t> </a:t>
            </a:r>
            <a:r>
              <a:rPr lang="en-US" altLang="zh-CN" sz="1600" b="1" dirty="0" err="1">
                <a:solidFill>
                  <a:srgbClr val="002060"/>
                </a:solidFill>
                <a:latin typeface="+mj-lt"/>
                <a:ea typeface="★日文毛笔" panose="02000609000000000000" pitchFamily="49" charset="-128"/>
              </a:rPr>
              <a:t>chơi</a:t>
            </a:r>
            <a:r>
              <a:rPr lang="en-US" altLang="zh-CN" sz="1600" b="1" dirty="0">
                <a:solidFill>
                  <a:srgbClr val="002060"/>
                </a:solidFill>
                <a:latin typeface="+mj-lt"/>
                <a:ea typeface="★日文毛笔" panose="02000609000000000000" pitchFamily="49" charset="-128"/>
              </a:rPr>
              <a:t> </a:t>
            </a:r>
            <a:r>
              <a:rPr lang="en-US" altLang="zh-CN" sz="1600" b="1" dirty="0" err="1">
                <a:solidFill>
                  <a:srgbClr val="002060"/>
                </a:solidFill>
                <a:latin typeface="+mj-lt"/>
                <a:ea typeface="★日文毛笔" panose="02000609000000000000" pitchFamily="49" charset="-128"/>
              </a:rPr>
              <a:t>đùa</a:t>
            </a:r>
            <a:r>
              <a:rPr lang="en-US" altLang="zh-CN" sz="1600" b="1" dirty="0">
                <a:solidFill>
                  <a:srgbClr val="002060"/>
                </a:solidFill>
                <a:latin typeface="+mj-lt"/>
                <a:ea typeface="★日文毛笔" panose="02000609000000000000" pitchFamily="49" charset="-128"/>
              </a:rPr>
              <a:t> ở </a:t>
            </a:r>
            <a:r>
              <a:rPr lang="en-US" altLang="zh-CN" sz="1600" b="1" dirty="0" err="1">
                <a:solidFill>
                  <a:srgbClr val="002060"/>
                </a:solidFill>
                <a:latin typeface="+mj-lt"/>
                <a:ea typeface="★日文毛笔" panose="02000609000000000000" pitchFamily="49" charset="-128"/>
              </a:rPr>
              <a:t>đâu</a:t>
            </a:r>
            <a:r>
              <a:rPr lang="en-US" altLang="zh-CN" sz="1600" b="1" dirty="0">
                <a:solidFill>
                  <a:srgbClr val="002060"/>
                </a:solidFill>
                <a:latin typeface="+mj-lt"/>
                <a:ea typeface="★日文毛笔" panose="02000609000000000000" pitchFamily="49" charset="-128"/>
              </a:rPr>
              <a:t>?</a:t>
            </a:r>
            <a:endParaRPr lang="zh-CN" altLang="en-US" sz="1600" b="1" dirty="0">
              <a:solidFill>
                <a:srgbClr val="002060"/>
              </a:solidFill>
              <a:latin typeface="+mj-lt"/>
              <a:ea typeface="★日文毛笔" panose="02000609000000000000" pitchFamily="49" charset="-128"/>
            </a:endParaRPr>
          </a:p>
        </p:txBody>
      </p:sp>
      <p:sp>
        <p:nvSpPr>
          <p:cNvPr id="6" name="云形标注 14">
            <a:extLst>
              <a:ext uri="{FF2B5EF4-FFF2-40B4-BE49-F238E27FC236}">
                <a16:creationId xmlns:a16="http://schemas.microsoft.com/office/drawing/2014/main" xmlns="" id="{90A24ADD-BDA9-4A20-B17E-E1F194EA60DF}"/>
              </a:ext>
            </a:extLst>
          </p:cNvPr>
          <p:cNvSpPr/>
          <p:nvPr/>
        </p:nvSpPr>
        <p:spPr>
          <a:xfrm>
            <a:off x="1652610" y="2524402"/>
            <a:ext cx="833538" cy="615529"/>
          </a:xfrm>
          <a:prstGeom prst="cloudCallou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8" name="图片 7">
            <a:extLst>
              <a:ext uri="{FF2B5EF4-FFF2-40B4-BE49-F238E27FC236}">
                <a16:creationId xmlns:a16="http://schemas.microsoft.com/office/drawing/2014/main" xmlns="" id="{B81BE523-5F2E-4A9A-92ED-DC8BDF60CF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5893"/>
          <a:stretch/>
        </p:blipFill>
        <p:spPr>
          <a:xfrm rot="251641">
            <a:off x="322508" y="4776687"/>
            <a:ext cx="2384653" cy="1272249"/>
          </a:xfrm>
          <a:prstGeom prst="rect">
            <a:avLst/>
          </a:prstGeom>
        </p:spPr>
      </p:pic>
      <p:sp>
        <p:nvSpPr>
          <p:cNvPr id="10" name="云形标注 31">
            <a:extLst>
              <a:ext uri="{FF2B5EF4-FFF2-40B4-BE49-F238E27FC236}">
                <a16:creationId xmlns:a16="http://schemas.microsoft.com/office/drawing/2014/main" xmlns="" id="{118E34A6-C841-4634-BCD7-A7F76B3E6E43}"/>
              </a:ext>
            </a:extLst>
          </p:cNvPr>
          <p:cNvSpPr/>
          <p:nvPr/>
        </p:nvSpPr>
        <p:spPr>
          <a:xfrm>
            <a:off x="4340176" y="2485974"/>
            <a:ext cx="833538" cy="615529"/>
          </a:xfrm>
          <a:prstGeom prst="cloudCallou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12" name="图片 11">
            <a:extLst>
              <a:ext uri="{FF2B5EF4-FFF2-40B4-BE49-F238E27FC236}">
                <a16:creationId xmlns:a16="http://schemas.microsoft.com/office/drawing/2014/main" xmlns="" id="{8BEE3173-E566-47BB-BD46-1A3C0E9AA8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5893"/>
          <a:stretch/>
        </p:blipFill>
        <p:spPr>
          <a:xfrm rot="251641">
            <a:off x="8725150" y="4629838"/>
            <a:ext cx="2849457" cy="1520229"/>
          </a:xfrm>
          <a:prstGeom prst="rect">
            <a:avLst/>
          </a:prstGeom>
        </p:spPr>
      </p:pic>
      <p:sp>
        <p:nvSpPr>
          <p:cNvPr id="14" name="云形标注 36">
            <a:extLst>
              <a:ext uri="{FF2B5EF4-FFF2-40B4-BE49-F238E27FC236}">
                <a16:creationId xmlns:a16="http://schemas.microsoft.com/office/drawing/2014/main" xmlns="" id="{8B75C3B1-0835-4B8F-A473-8613B2F30BB9}"/>
              </a:ext>
            </a:extLst>
          </p:cNvPr>
          <p:cNvSpPr/>
          <p:nvPr/>
        </p:nvSpPr>
        <p:spPr>
          <a:xfrm>
            <a:off x="6934261" y="2411737"/>
            <a:ext cx="833538" cy="615529"/>
          </a:xfrm>
          <a:prstGeom prst="cloudCallou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16" name="图片 15">
            <a:extLst>
              <a:ext uri="{FF2B5EF4-FFF2-40B4-BE49-F238E27FC236}">
                <a16:creationId xmlns:a16="http://schemas.microsoft.com/office/drawing/2014/main" xmlns="" id="{9A453FEE-ADBD-431A-928C-D5DDB1289F3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5893"/>
          <a:stretch/>
        </p:blipFill>
        <p:spPr>
          <a:xfrm rot="251641">
            <a:off x="8723545" y="3111539"/>
            <a:ext cx="2384653" cy="1272249"/>
          </a:xfrm>
          <a:prstGeom prst="rect">
            <a:avLst/>
          </a:prstGeom>
        </p:spPr>
      </p:pic>
      <p:sp>
        <p:nvSpPr>
          <p:cNvPr id="17" name="TextBox 7">
            <a:extLst>
              <a:ext uri="{FF2B5EF4-FFF2-40B4-BE49-F238E27FC236}">
                <a16:creationId xmlns:a16="http://schemas.microsoft.com/office/drawing/2014/main" xmlns="" id="{9D61A358-FDC6-4162-80A7-B31ECC1A1391}"/>
              </a:ext>
            </a:extLst>
          </p:cNvPr>
          <p:cNvSpPr txBox="1"/>
          <p:nvPr/>
        </p:nvSpPr>
        <p:spPr>
          <a:xfrm>
            <a:off x="9140073" y="3438559"/>
            <a:ext cx="2061919" cy="615553"/>
          </a:xfrm>
          <a:prstGeom prst="rect">
            <a:avLst/>
          </a:prstGeom>
          <a:noFill/>
        </p:spPr>
        <p:txBody>
          <a:bodyPr wrap="square" rtlCol="0">
            <a:spAutoFit/>
          </a:bodyPr>
          <a:lstStyle/>
          <a:p>
            <a:r>
              <a:rPr lang="en-US" altLang="zh-CN" b="1" dirty="0" err="1">
                <a:solidFill>
                  <a:srgbClr val="002060"/>
                </a:solidFill>
                <a:latin typeface="+mj-lt"/>
                <a:ea typeface="迷你简汉真广标" panose="02010609000101010101" pitchFamily="49" charset="-122"/>
              </a:rPr>
              <a:t>C</a:t>
            </a:r>
            <a:r>
              <a:rPr lang="en-US" altLang="zh-CN" sz="1600" b="1" dirty="0" err="1">
                <a:solidFill>
                  <a:srgbClr val="002060"/>
                </a:solidFill>
                <a:latin typeface="+mj-lt"/>
                <a:ea typeface="迷你简汉真广标" panose="02010609000101010101" pitchFamily="49" charset="-122"/>
              </a:rPr>
              <a:t>ác</a:t>
            </a:r>
            <a:r>
              <a:rPr lang="en-US" altLang="zh-CN" sz="1600" b="1" dirty="0">
                <a:solidFill>
                  <a:srgbClr val="002060"/>
                </a:solidFill>
                <a:latin typeface="+mj-lt"/>
                <a:ea typeface="迷你简汉真广标" panose="02010609000101010101" pitchFamily="49" charset="-122"/>
              </a:rPr>
              <a:t> </a:t>
            </a:r>
            <a:r>
              <a:rPr lang="en-US" altLang="zh-CN" sz="1600" b="1" dirty="0" err="1">
                <a:solidFill>
                  <a:srgbClr val="002060"/>
                </a:solidFill>
                <a:latin typeface="+mj-lt"/>
                <a:ea typeface="迷你简汉真广标" panose="02010609000101010101" pitchFamily="49" charset="-122"/>
              </a:rPr>
              <a:t>bạn</a:t>
            </a:r>
            <a:r>
              <a:rPr lang="en-US" altLang="zh-CN" sz="1600" b="1" dirty="0">
                <a:solidFill>
                  <a:srgbClr val="002060"/>
                </a:solidFill>
                <a:latin typeface="+mj-lt"/>
                <a:ea typeface="迷你简汉真广标" panose="02010609000101010101" pitchFamily="49" charset="-122"/>
              </a:rPr>
              <a:t> </a:t>
            </a:r>
            <a:r>
              <a:rPr lang="en-US" altLang="zh-CN" sz="1600" b="1" dirty="0" err="1">
                <a:solidFill>
                  <a:srgbClr val="002060"/>
                </a:solidFill>
                <a:latin typeface="+mj-lt"/>
                <a:ea typeface="迷你简汉真广标" panose="02010609000101010101" pitchFamily="49" charset="-122"/>
              </a:rPr>
              <a:t>ấy</a:t>
            </a:r>
            <a:r>
              <a:rPr lang="en-US" altLang="zh-CN" sz="1600" b="1" dirty="0">
                <a:solidFill>
                  <a:srgbClr val="002060"/>
                </a:solidFill>
                <a:latin typeface="+mj-lt"/>
                <a:ea typeface="迷你简汉真广标" panose="02010609000101010101" pitchFamily="49" charset="-122"/>
              </a:rPr>
              <a:t> </a:t>
            </a:r>
            <a:r>
              <a:rPr lang="en-US" altLang="zh-CN" sz="1600" b="1" dirty="0" err="1">
                <a:solidFill>
                  <a:srgbClr val="002060"/>
                </a:solidFill>
                <a:latin typeface="+mj-lt"/>
                <a:ea typeface="迷你简汉真广标" panose="02010609000101010101" pitchFamily="49" charset="-122"/>
              </a:rPr>
              <a:t>sẽ</a:t>
            </a:r>
            <a:r>
              <a:rPr lang="en-US" altLang="zh-CN" sz="1600" b="1" dirty="0">
                <a:solidFill>
                  <a:srgbClr val="002060"/>
                </a:solidFill>
                <a:latin typeface="+mj-lt"/>
                <a:ea typeface="迷你简汉真广标" panose="02010609000101010101" pitchFamily="49" charset="-122"/>
              </a:rPr>
              <a:t> </a:t>
            </a:r>
            <a:r>
              <a:rPr lang="en-US" altLang="zh-CN" sz="1600" b="1" dirty="0" err="1">
                <a:solidFill>
                  <a:srgbClr val="002060"/>
                </a:solidFill>
                <a:latin typeface="+mj-lt"/>
                <a:ea typeface="迷你简汉真广标" panose="02010609000101010101" pitchFamily="49" charset="-122"/>
              </a:rPr>
              <a:t>gặp</a:t>
            </a:r>
            <a:r>
              <a:rPr lang="en-US" altLang="zh-CN" sz="1600" b="1" dirty="0">
                <a:solidFill>
                  <a:srgbClr val="002060"/>
                </a:solidFill>
                <a:latin typeface="+mj-lt"/>
                <a:ea typeface="迷你简汉真广标" panose="02010609000101010101" pitchFamily="49" charset="-122"/>
              </a:rPr>
              <a:t> </a:t>
            </a:r>
            <a:r>
              <a:rPr lang="en-US" altLang="zh-CN" sz="1600" b="1" dirty="0" err="1">
                <a:solidFill>
                  <a:srgbClr val="002060"/>
                </a:solidFill>
                <a:latin typeface="+mj-lt"/>
                <a:ea typeface="迷你简汉真广标" panose="02010609000101010101" pitchFamily="49" charset="-122"/>
              </a:rPr>
              <a:t>nguy</a:t>
            </a:r>
            <a:r>
              <a:rPr lang="en-US" altLang="zh-CN" sz="1600" b="1" dirty="0">
                <a:solidFill>
                  <a:srgbClr val="002060"/>
                </a:solidFill>
                <a:latin typeface="+mj-lt"/>
                <a:ea typeface="迷你简汉真广标" panose="02010609000101010101" pitchFamily="49" charset="-122"/>
              </a:rPr>
              <a:t> </a:t>
            </a:r>
            <a:r>
              <a:rPr lang="en-US" altLang="zh-CN" sz="1600" b="1" dirty="0" err="1">
                <a:solidFill>
                  <a:srgbClr val="002060"/>
                </a:solidFill>
                <a:latin typeface="+mj-lt"/>
                <a:ea typeface="迷你简汉真广标" panose="02010609000101010101" pitchFamily="49" charset="-122"/>
              </a:rPr>
              <a:t>hiểm</a:t>
            </a:r>
            <a:r>
              <a:rPr lang="en-US" altLang="zh-CN" sz="1600" b="1" dirty="0">
                <a:solidFill>
                  <a:srgbClr val="002060"/>
                </a:solidFill>
                <a:latin typeface="+mj-lt"/>
                <a:ea typeface="迷你简汉真广标" panose="02010609000101010101" pitchFamily="49" charset="-122"/>
              </a:rPr>
              <a:t> </a:t>
            </a:r>
            <a:r>
              <a:rPr lang="en-US" altLang="zh-CN" sz="1600" b="1" dirty="0" err="1">
                <a:solidFill>
                  <a:srgbClr val="002060"/>
                </a:solidFill>
                <a:latin typeface="+mj-lt"/>
                <a:ea typeface="迷你简汉真广标" panose="02010609000101010101" pitchFamily="49" charset="-122"/>
              </a:rPr>
              <a:t>gì</a:t>
            </a:r>
            <a:r>
              <a:rPr lang="en-US" altLang="zh-CN" sz="1600" b="1" dirty="0">
                <a:solidFill>
                  <a:srgbClr val="002060"/>
                </a:solidFill>
                <a:latin typeface="+mj-lt"/>
                <a:ea typeface="迷你简汉真广标" panose="02010609000101010101" pitchFamily="49" charset="-122"/>
              </a:rPr>
              <a:t>?</a:t>
            </a:r>
            <a:endParaRPr lang="zh-CN" altLang="en-US" sz="1600" b="1" dirty="0">
              <a:solidFill>
                <a:srgbClr val="002060"/>
              </a:solidFill>
              <a:latin typeface="+mj-lt"/>
              <a:ea typeface="迷你简汉真广标" panose="02010609000101010101" pitchFamily="49" charset="-122"/>
            </a:endParaRPr>
          </a:p>
        </p:txBody>
      </p:sp>
      <p:sp>
        <p:nvSpPr>
          <p:cNvPr id="18" name="云形标注 40">
            <a:extLst>
              <a:ext uri="{FF2B5EF4-FFF2-40B4-BE49-F238E27FC236}">
                <a16:creationId xmlns:a16="http://schemas.microsoft.com/office/drawing/2014/main" xmlns="" id="{72611C16-4CFF-41B8-887F-FEADF08DE8B1}"/>
              </a:ext>
            </a:extLst>
          </p:cNvPr>
          <p:cNvSpPr/>
          <p:nvPr/>
        </p:nvSpPr>
        <p:spPr>
          <a:xfrm>
            <a:off x="9492262" y="2387712"/>
            <a:ext cx="833538" cy="615529"/>
          </a:xfrm>
          <a:prstGeom prst="cloudCallou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22" name="TextBox 27">
            <a:extLst>
              <a:ext uri="{FF2B5EF4-FFF2-40B4-BE49-F238E27FC236}">
                <a16:creationId xmlns:a16="http://schemas.microsoft.com/office/drawing/2014/main" xmlns="" id="{8CCDA1F4-AC72-4581-8E12-8180CC52A3EE}"/>
              </a:ext>
            </a:extLst>
          </p:cNvPr>
          <p:cNvSpPr txBox="1"/>
          <p:nvPr/>
        </p:nvSpPr>
        <p:spPr>
          <a:xfrm>
            <a:off x="2146672" y="1260265"/>
            <a:ext cx="3242819" cy="1015663"/>
          </a:xfrm>
          <a:prstGeom prst="rect">
            <a:avLst/>
          </a:prstGeom>
          <a:noFill/>
          <a:effectLst/>
        </p:spPr>
        <p:txBody>
          <a:bodyPr wrap="square" rtlCol="0">
            <a:spAutoFit/>
          </a:bodyPr>
          <a:lstStyle/>
          <a:p>
            <a:r>
              <a:rPr lang="en-US" sz="2000" dirty="0" err="1">
                <a:solidFill>
                  <a:srgbClr val="FF0000"/>
                </a:solidFill>
                <a:latin typeface="Calibri" pitchFamily="34" charset="0"/>
                <a:cs typeface="Calibri" pitchFamily="34" charset="0"/>
              </a:rPr>
              <a:t>Khai</a:t>
            </a:r>
            <a:r>
              <a:rPr lang="en-US" sz="2000" dirty="0">
                <a:solidFill>
                  <a:srgbClr val="FF0000"/>
                </a:solidFill>
                <a:latin typeface="Calibri" pitchFamily="34" charset="0"/>
                <a:cs typeface="Calibri" pitchFamily="34" charset="0"/>
              </a:rPr>
              <a:t> </a:t>
            </a:r>
            <a:r>
              <a:rPr lang="en-US" sz="2000" dirty="0" err="1">
                <a:solidFill>
                  <a:srgbClr val="FF0000"/>
                </a:solidFill>
                <a:latin typeface="Calibri" pitchFamily="34" charset="0"/>
                <a:cs typeface="Calibri" pitchFamily="34" charset="0"/>
              </a:rPr>
              <a:t>thác</a:t>
            </a:r>
            <a:r>
              <a:rPr lang="en-US" sz="2000" dirty="0">
                <a:solidFill>
                  <a:srgbClr val="FF0000"/>
                </a:solidFill>
                <a:latin typeface="Calibri" pitchFamily="34" charset="0"/>
                <a:cs typeface="Calibri" pitchFamily="34" charset="0"/>
              </a:rPr>
              <a:t> </a:t>
            </a:r>
            <a:r>
              <a:rPr lang="en-US" sz="2000" dirty="0" err="1">
                <a:solidFill>
                  <a:srgbClr val="FF0000"/>
                </a:solidFill>
                <a:latin typeface="Calibri" pitchFamily="34" charset="0"/>
                <a:cs typeface="Calibri" pitchFamily="34" charset="0"/>
              </a:rPr>
              <a:t>tối</a:t>
            </a:r>
            <a:r>
              <a:rPr lang="en-US" sz="2000" dirty="0">
                <a:solidFill>
                  <a:srgbClr val="FF0000"/>
                </a:solidFill>
                <a:latin typeface="Calibri" pitchFamily="34" charset="0"/>
                <a:cs typeface="Calibri" pitchFamily="34" charset="0"/>
              </a:rPr>
              <a:t> </a:t>
            </a:r>
            <a:r>
              <a:rPr lang="en-US" sz="2000" dirty="0" err="1">
                <a:solidFill>
                  <a:srgbClr val="FF0000"/>
                </a:solidFill>
                <a:latin typeface="Calibri" pitchFamily="34" charset="0"/>
                <a:cs typeface="Calibri" pitchFamily="34" charset="0"/>
              </a:rPr>
              <a:t>đa</a:t>
            </a:r>
            <a:r>
              <a:rPr lang="en-US" sz="2000" dirty="0">
                <a:solidFill>
                  <a:srgbClr val="FF0000"/>
                </a:solidFill>
                <a:latin typeface="Calibri" pitchFamily="34" charset="0"/>
                <a:cs typeface="Calibri" pitchFamily="34" charset="0"/>
              </a:rPr>
              <a:t> </a:t>
            </a:r>
            <a:r>
              <a:rPr lang="en-US" sz="2000" dirty="0" err="1">
                <a:solidFill>
                  <a:srgbClr val="FF0000"/>
                </a:solidFill>
                <a:latin typeface="Calibri" pitchFamily="34" charset="0"/>
                <a:cs typeface="Calibri" pitchFamily="34" charset="0"/>
              </a:rPr>
              <a:t>tranh</a:t>
            </a:r>
            <a:r>
              <a:rPr lang="en-US" sz="2000" dirty="0">
                <a:solidFill>
                  <a:srgbClr val="FF0000"/>
                </a:solidFill>
                <a:latin typeface="Calibri" pitchFamily="34" charset="0"/>
                <a:cs typeface="Calibri" pitchFamily="34" charset="0"/>
              </a:rPr>
              <a:t> </a:t>
            </a:r>
            <a:r>
              <a:rPr lang="en-US" sz="2000" dirty="0" err="1">
                <a:solidFill>
                  <a:srgbClr val="FF0000"/>
                </a:solidFill>
                <a:latin typeface="Calibri" pitchFamily="34" charset="0"/>
                <a:cs typeface="Calibri" pitchFamily="34" charset="0"/>
              </a:rPr>
              <a:t>tình</a:t>
            </a:r>
            <a:r>
              <a:rPr lang="en-US" sz="2000" dirty="0">
                <a:solidFill>
                  <a:srgbClr val="FF0000"/>
                </a:solidFill>
                <a:latin typeface="Calibri" pitchFamily="34" charset="0"/>
                <a:cs typeface="Calibri" pitchFamily="34" charset="0"/>
              </a:rPr>
              <a:t> </a:t>
            </a:r>
            <a:r>
              <a:rPr lang="en-US" sz="2000" dirty="0" err="1">
                <a:solidFill>
                  <a:srgbClr val="FF0000"/>
                </a:solidFill>
                <a:latin typeface="Calibri" pitchFamily="34" charset="0"/>
                <a:cs typeface="Calibri" pitchFamily="34" charset="0"/>
              </a:rPr>
              <a:t>huống</a:t>
            </a:r>
            <a:r>
              <a:rPr lang="en-US" sz="2000" dirty="0">
                <a:solidFill>
                  <a:srgbClr val="FF0000"/>
                </a:solidFill>
                <a:latin typeface="Calibri" pitchFamily="34" charset="0"/>
                <a:cs typeface="Calibri" pitchFamily="34" charset="0"/>
              </a:rPr>
              <a:t> </a:t>
            </a:r>
            <a:r>
              <a:rPr lang="en-US" sz="2000" dirty="0" err="1">
                <a:solidFill>
                  <a:srgbClr val="FF0000"/>
                </a:solidFill>
                <a:latin typeface="Calibri" pitchFamily="34" charset="0"/>
                <a:cs typeface="Calibri" pitchFamily="34" charset="0"/>
              </a:rPr>
              <a:t>giao</a:t>
            </a:r>
            <a:r>
              <a:rPr lang="en-US" sz="2000" dirty="0">
                <a:solidFill>
                  <a:srgbClr val="FF0000"/>
                </a:solidFill>
                <a:latin typeface="Calibri" pitchFamily="34" charset="0"/>
                <a:cs typeface="Calibri" pitchFamily="34" charset="0"/>
              </a:rPr>
              <a:t> </a:t>
            </a:r>
            <a:r>
              <a:rPr lang="en-US" sz="2000" dirty="0" err="1">
                <a:solidFill>
                  <a:srgbClr val="FF0000"/>
                </a:solidFill>
                <a:latin typeface="Calibri" pitchFamily="34" charset="0"/>
                <a:cs typeface="Calibri" pitchFamily="34" charset="0"/>
              </a:rPr>
              <a:t>thông</a:t>
            </a:r>
            <a:r>
              <a:rPr lang="en-US" sz="2000" dirty="0">
                <a:solidFill>
                  <a:srgbClr val="FF0000"/>
                </a:solidFill>
                <a:latin typeface="Calibri" pitchFamily="34" charset="0"/>
                <a:cs typeface="Calibri" pitchFamily="34" charset="0"/>
              </a:rPr>
              <a:t> ở </a:t>
            </a:r>
            <a:r>
              <a:rPr lang="en-US" sz="2000" dirty="0" err="1">
                <a:solidFill>
                  <a:srgbClr val="FF0000"/>
                </a:solidFill>
                <a:latin typeface="Calibri" pitchFamily="34" charset="0"/>
                <a:cs typeface="Calibri" pitchFamily="34" charset="0"/>
              </a:rPr>
              <a:t>mặt</a:t>
            </a:r>
            <a:r>
              <a:rPr lang="en-US" sz="2000" dirty="0">
                <a:solidFill>
                  <a:srgbClr val="FF0000"/>
                </a:solidFill>
                <a:latin typeface="Calibri" pitchFamily="34" charset="0"/>
                <a:cs typeface="Calibri" pitchFamily="34" charset="0"/>
              </a:rPr>
              <a:t> </a:t>
            </a:r>
            <a:r>
              <a:rPr lang="en-US" sz="2000" dirty="0" err="1">
                <a:solidFill>
                  <a:srgbClr val="FF0000"/>
                </a:solidFill>
                <a:latin typeface="Calibri" pitchFamily="34" charset="0"/>
                <a:cs typeface="Calibri" pitchFamily="34" charset="0"/>
              </a:rPr>
              <a:t>trước</a:t>
            </a:r>
            <a:r>
              <a:rPr lang="en-US" sz="2000" dirty="0">
                <a:solidFill>
                  <a:srgbClr val="FF0000"/>
                </a:solidFill>
                <a:latin typeface="Calibri" pitchFamily="34" charset="0"/>
                <a:cs typeface="Calibri" pitchFamily="34" charset="0"/>
              </a:rPr>
              <a:t> </a:t>
            </a:r>
            <a:r>
              <a:rPr lang="en-US" sz="2000" dirty="0" err="1">
                <a:solidFill>
                  <a:srgbClr val="FF0000"/>
                </a:solidFill>
                <a:latin typeface="Calibri" pitchFamily="34" charset="0"/>
                <a:cs typeface="Calibri" pitchFamily="34" charset="0"/>
              </a:rPr>
              <a:t>mỗi</a:t>
            </a:r>
            <a:r>
              <a:rPr lang="en-US" sz="2000" dirty="0">
                <a:solidFill>
                  <a:srgbClr val="FF0000"/>
                </a:solidFill>
                <a:latin typeface="Calibri" pitchFamily="34" charset="0"/>
                <a:cs typeface="Calibri" pitchFamily="34" charset="0"/>
              </a:rPr>
              <a:t> </a:t>
            </a:r>
            <a:r>
              <a:rPr lang="en-US" sz="2000" dirty="0" err="1">
                <a:solidFill>
                  <a:srgbClr val="FF0000"/>
                </a:solidFill>
                <a:latin typeface="Calibri" pitchFamily="34" charset="0"/>
                <a:cs typeface="Calibri" pitchFamily="34" charset="0"/>
              </a:rPr>
              <a:t>bài</a:t>
            </a:r>
            <a:r>
              <a:rPr lang="en-US" sz="2000" dirty="0">
                <a:solidFill>
                  <a:srgbClr val="FF0000"/>
                </a:solidFill>
                <a:latin typeface="Calibri" pitchFamily="34" charset="0"/>
                <a:cs typeface="Calibri" pitchFamily="34" charset="0"/>
              </a:rPr>
              <a:t>. </a:t>
            </a:r>
            <a:endParaRPr lang="zh-CN" altLang="en-US" sz="2000" dirty="0">
              <a:solidFill>
                <a:srgbClr val="FF0000"/>
              </a:solidFill>
              <a:latin typeface="Calibri" pitchFamily="34" charset="0"/>
              <a:ea typeface="微软雅黑" panose="020B0503020204020204" pitchFamily="34" charset="-122"/>
              <a:cs typeface="Calibri" pitchFamily="34" charset="0"/>
            </a:endParaRPr>
          </a:p>
        </p:txBody>
      </p:sp>
      <p:pic>
        <p:nvPicPr>
          <p:cNvPr id="24" name="图片 1">
            <a:extLst>
              <a:ext uri="{FF2B5EF4-FFF2-40B4-BE49-F238E27FC236}">
                <a16:creationId xmlns:a16="http://schemas.microsoft.com/office/drawing/2014/main" xmlns="" id="{27E80DB1-5E32-4DD6-BDAE-3C7C545018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9106" y="-632135"/>
            <a:ext cx="4558179" cy="3281562"/>
          </a:xfrm>
          <a:prstGeom prst="rect">
            <a:avLst/>
          </a:prstGeom>
        </p:spPr>
      </p:pic>
      <p:sp>
        <p:nvSpPr>
          <p:cNvPr id="20" name="Rectangle 19"/>
          <p:cNvSpPr/>
          <p:nvPr/>
        </p:nvSpPr>
        <p:spPr>
          <a:xfrm>
            <a:off x="7479497" y="765278"/>
            <a:ext cx="4025529" cy="1477328"/>
          </a:xfrm>
          <a:prstGeom prst="rect">
            <a:avLst/>
          </a:prstGeom>
        </p:spPr>
        <p:txBody>
          <a:bodyPr wrap="square">
            <a:spAutoFit/>
          </a:bodyPr>
          <a:lstStyle/>
          <a:p>
            <a:pPr marL="236538" indent="-236538">
              <a:lnSpc>
                <a:spcPct val="150000"/>
              </a:lnSpc>
              <a:spcBef>
                <a:spcPct val="50000"/>
              </a:spcBef>
            </a:pPr>
            <a:r>
              <a:rPr lang="en-US" sz="1600" dirty="0">
                <a:solidFill>
                  <a:srgbClr val="FF0000"/>
                </a:solidFill>
                <a:latin typeface="Tahoma" pitchFamily="34" charset="0"/>
                <a:cs typeface="Tahoma" pitchFamily="34" charset="0"/>
              </a:rPr>
              <a:t>    </a:t>
            </a:r>
            <a:r>
              <a:rPr lang="en-US" sz="2000" dirty="0" err="1">
                <a:solidFill>
                  <a:srgbClr val="FF0000"/>
                </a:solidFill>
                <a:cs typeface="Tahoma" pitchFamily="34" charset="0"/>
              </a:rPr>
              <a:t>Tăng</a:t>
            </a:r>
            <a:r>
              <a:rPr lang="en-US" sz="2000" dirty="0">
                <a:solidFill>
                  <a:srgbClr val="FF0000"/>
                </a:solidFill>
                <a:cs typeface="Tahoma" pitchFamily="34" charset="0"/>
              </a:rPr>
              <a:t> </a:t>
            </a:r>
            <a:r>
              <a:rPr lang="en-US" sz="2000" dirty="0" err="1">
                <a:solidFill>
                  <a:srgbClr val="FF0000"/>
                </a:solidFill>
                <a:cs typeface="Tahoma" pitchFamily="34" charset="0"/>
              </a:rPr>
              <a:t>cường</a:t>
            </a:r>
            <a:r>
              <a:rPr lang="en-US" sz="2000" dirty="0">
                <a:solidFill>
                  <a:srgbClr val="FF0000"/>
                </a:solidFill>
                <a:cs typeface="Tahoma" pitchFamily="34" charset="0"/>
              </a:rPr>
              <a:t> </a:t>
            </a:r>
            <a:r>
              <a:rPr lang="en-US" sz="2000" dirty="0" err="1">
                <a:solidFill>
                  <a:srgbClr val="FF0000"/>
                </a:solidFill>
                <a:cs typeface="Tahoma" pitchFamily="34" charset="0"/>
              </a:rPr>
              <a:t>tính</a:t>
            </a:r>
            <a:r>
              <a:rPr lang="en-US" sz="2000" dirty="0">
                <a:solidFill>
                  <a:srgbClr val="FF0000"/>
                </a:solidFill>
                <a:cs typeface="Tahoma" pitchFamily="34" charset="0"/>
              </a:rPr>
              <a:t> </a:t>
            </a:r>
            <a:r>
              <a:rPr lang="en-US" sz="2000" dirty="0" err="1">
                <a:solidFill>
                  <a:srgbClr val="FF0000"/>
                </a:solidFill>
                <a:cs typeface="Tahoma" pitchFamily="34" charset="0"/>
              </a:rPr>
              <a:t>tự</a:t>
            </a:r>
            <a:r>
              <a:rPr lang="en-US" sz="2000" dirty="0">
                <a:solidFill>
                  <a:srgbClr val="FF0000"/>
                </a:solidFill>
                <a:cs typeface="Tahoma" pitchFamily="34" charset="0"/>
              </a:rPr>
              <a:t> </a:t>
            </a:r>
            <a:r>
              <a:rPr lang="en-US" sz="2000" dirty="0" err="1">
                <a:solidFill>
                  <a:srgbClr val="FF0000"/>
                </a:solidFill>
                <a:cs typeface="Tahoma" pitchFamily="34" charset="0"/>
              </a:rPr>
              <a:t>chủ</a:t>
            </a:r>
            <a:r>
              <a:rPr lang="en-US" sz="2000" dirty="0">
                <a:solidFill>
                  <a:srgbClr val="FF0000"/>
                </a:solidFill>
                <a:cs typeface="Tahoma" pitchFamily="34" charset="0"/>
              </a:rPr>
              <a:t> </a:t>
            </a:r>
            <a:r>
              <a:rPr lang="en-US" sz="2000" dirty="0" err="1">
                <a:solidFill>
                  <a:srgbClr val="FF0000"/>
                </a:solidFill>
                <a:cs typeface="Tahoma" pitchFamily="34" charset="0"/>
              </a:rPr>
              <a:t>của</a:t>
            </a:r>
            <a:r>
              <a:rPr lang="en-US" sz="2000" dirty="0">
                <a:solidFill>
                  <a:srgbClr val="FF0000"/>
                </a:solidFill>
                <a:cs typeface="Tahoma" pitchFamily="34" charset="0"/>
              </a:rPr>
              <a:t> </a:t>
            </a:r>
            <a:r>
              <a:rPr lang="en-US" sz="2000" dirty="0" err="1">
                <a:solidFill>
                  <a:srgbClr val="FF0000"/>
                </a:solidFill>
                <a:cs typeface="Tahoma" pitchFamily="34" charset="0"/>
              </a:rPr>
              <a:t>học</a:t>
            </a:r>
            <a:r>
              <a:rPr lang="en-US" sz="2000" dirty="0">
                <a:solidFill>
                  <a:srgbClr val="FF0000"/>
                </a:solidFill>
                <a:cs typeface="Tahoma" pitchFamily="34" charset="0"/>
              </a:rPr>
              <a:t> </a:t>
            </a:r>
            <a:r>
              <a:rPr lang="en-US" sz="2000" dirty="0" err="1">
                <a:solidFill>
                  <a:srgbClr val="FF0000"/>
                </a:solidFill>
                <a:cs typeface="Tahoma" pitchFamily="34" charset="0"/>
              </a:rPr>
              <a:t>sinh</a:t>
            </a:r>
            <a:r>
              <a:rPr lang="en-US" sz="2000" dirty="0">
                <a:solidFill>
                  <a:srgbClr val="FF0000"/>
                </a:solidFill>
                <a:cs typeface="Tahoma" pitchFamily="34" charset="0"/>
              </a:rPr>
              <a:t> qua </a:t>
            </a:r>
            <a:r>
              <a:rPr lang="en-US" sz="2000" dirty="0" err="1">
                <a:solidFill>
                  <a:srgbClr val="FF0000"/>
                </a:solidFill>
                <a:cs typeface="Tahoma" pitchFamily="34" charset="0"/>
              </a:rPr>
              <a:t>việc</a:t>
            </a:r>
            <a:r>
              <a:rPr lang="en-US" sz="2000" dirty="0">
                <a:solidFill>
                  <a:srgbClr val="FF0000"/>
                </a:solidFill>
                <a:cs typeface="Tahoma" pitchFamily="34" charset="0"/>
              </a:rPr>
              <a:t> </a:t>
            </a:r>
            <a:r>
              <a:rPr lang="en-US" sz="2000" dirty="0" err="1">
                <a:solidFill>
                  <a:srgbClr val="FF0000"/>
                </a:solidFill>
                <a:cs typeface="Tahoma" pitchFamily="34" charset="0"/>
              </a:rPr>
              <a:t>đặt</a:t>
            </a:r>
            <a:r>
              <a:rPr lang="en-US" sz="2000" dirty="0">
                <a:solidFill>
                  <a:srgbClr val="FF0000"/>
                </a:solidFill>
                <a:cs typeface="Tahoma" pitchFamily="34" charset="0"/>
              </a:rPr>
              <a:t> </a:t>
            </a:r>
            <a:r>
              <a:rPr lang="en-US" sz="2000" dirty="0" err="1">
                <a:solidFill>
                  <a:srgbClr val="FF0000"/>
                </a:solidFill>
                <a:cs typeface="Tahoma" pitchFamily="34" charset="0"/>
              </a:rPr>
              <a:t>câu</a:t>
            </a:r>
            <a:r>
              <a:rPr lang="en-US" sz="2000" dirty="0">
                <a:solidFill>
                  <a:srgbClr val="FF0000"/>
                </a:solidFill>
                <a:cs typeface="Tahoma" pitchFamily="34" charset="0"/>
              </a:rPr>
              <a:t> </a:t>
            </a:r>
            <a:r>
              <a:rPr lang="en-US" sz="2000" dirty="0" err="1">
                <a:solidFill>
                  <a:srgbClr val="FF0000"/>
                </a:solidFill>
                <a:cs typeface="Tahoma" pitchFamily="34" charset="0"/>
              </a:rPr>
              <a:t>hỏi</a:t>
            </a:r>
            <a:r>
              <a:rPr lang="en-US" sz="2000" dirty="0">
                <a:solidFill>
                  <a:srgbClr val="FF0000"/>
                </a:solidFill>
                <a:cs typeface="Tahoma" pitchFamily="34" charset="0"/>
              </a:rPr>
              <a:t> </a:t>
            </a:r>
            <a:r>
              <a:rPr lang="en-US" sz="2000" dirty="0" err="1">
                <a:solidFill>
                  <a:srgbClr val="FF0000"/>
                </a:solidFill>
                <a:cs typeface="Tahoma" pitchFamily="34" charset="0"/>
              </a:rPr>
              <a:t>cho</a:t>
            </a:r>
            <a:r>
              <a:rPr lang="en-US" sz="2000" dirty="0">
                <a:solidFill>
                  <a:srgbClr val="FF0000"/>
                </a:solidFill>
                <a:cs typeface="Tahoma" pitchFamily="34" charset="0"/>
              </a:rPr>
              <a:t> </a:t>
            </a:r>
            <a:r>
              <a:rPr lang="en-US" sz="2000" dirty="0" err="1">
                <a:solidFill>
                  <a:srgbClr val="FF0000"/>
                </a:solidFill>
                <a:cs typeface="Tahoma" pitchFamily="34" charset="0"/>
              </a:rPr>
              <a:t>các</a:t>
            </a:r>
            <a:r>
              <a:rPr lang="en-US" sz="2000" dirty="0">
                <a:solidFill>
                  <a:srgbClr val="FF0000"/>
                </a:solidFill>
                <a:cs typeface="Tahoma" pitchFamily="34" charset="0"/>
              </a:rPr>
              <a:t> </a:t>
            </a:r>
            <a:r>
              <a:rPr lang="en-US" sz="2000" dirty="0" err="1">
                <a:solidFill>
                  <a:srgbClr val="FF0000"/>
                </a:solidFill>
                <a:cs typeface="Tahoma" pitchFamily="34" charset="0"/>
              </a:rPr>
              <a:t>em</a:t>
            </a:r>
            <a:r>
              <a:rPr lang="en-US" sz="2000" dirty="0">
                <a:solidFill>
                  <a:srgbClr val="FF0000"/>
                </a:solidFill>
                <a:cs typeface="Tahoma" pitchFamily="34" charset="0"/>
              </a:rPr>
              <a:t> </a:t>
            </a:r>
            <a:r>
              <a:rPr lang="en-US" sz="2000" dirty="0" err="1">
                <a:solidFill>
                  <a:srgbClr val="FF0000"/>
                </a:solidFill>
                <a:cs typeface="Tahoma" pitchFamily="34" charset="0"/>
              </a:rPr>
              <a:t>trả</a:t>
            </a:r>
            <a:r>
              <a:rPr lang="en-US" sz="2000" dirty="0">
                <a:solidFill>
                  <a:srgbClr val="FF0000"/>
                </a:solidFill>
                <a:cs typeface="Tahoma" pitchFamily="34" charset="0"/>
              </a:rPr>
              <a:t> </a:t>
            </a:r>
            <a:r>
              <a:rPr lang="en-US" sz="2000" dirty="0" err="1">
                <a:solidFill>
                  <a:srgbClr val="FF0000"/>
                </a:solidFill>
                <a:cs typeface="Tahoma" pitchFamily="34" charset="0"/>
              </a:rPr>
              <a:t>lời</a:t>
            </a:r>
            <a:r>
              <a:rPr lang="en-US" sz="2000" dirty="0">
                <a:solidFill>
                  <a:srgbClr val="FF0000"/>
                </a:solidFill>
                <a:cs typeface="Tahoma" pitchFamily="34" charset="0"/>
              </a:rPr>
              <a:t>.</a:t>
            </a: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t="4372" b="4162"/>
          <a:stretch/>
        </p:blipFill>
        <p:spPr>
          <a:xfrm>
            <a:off x="3582612" y="2945065"/>
            <a:ext cx="5090763" cy="34922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6" name="TextBox 7">
            <a:extLst>
              <a:ext uri="{FF2B5EF4-FFF2-40B4-BE49-F238E27FC236}">
                <a16:creationId xmlns:a16="http://schemas.microsoft.com/office/drawing/2014/main" xmlns="" id="{B32123DC-766D-4344-B2A0-07769355136D}"/>
              </a:ext>
            </a:extLst>
          </p:cNvPr>
          <p:cNvSpPr txBox="1"/>
          <p:nvPr/>
        </p:nvSpPr>
        <p:spPr>
          <a:xfrm>
            <a:off x="568295" y="5120423"/>
            <a:ext cx="2011816" cy="584775"/>
          </a:xfrm>
          <a:prstGeom prst="rect">
            <a:avLst/>
          </a:prstGeom>
          <a:noFill/>
        </p:spPr>
        <p:txBody>
          <a:bodyPr wrap="square" rtlCol="0">
            <a:spAutoFit/>
          </a:bodyPr>
          <a:lstStyle/>
          <a:p>
            <a:r>
              <a:rPr lang="en-US" altLang="zh-CN" sz="1600" b="1" dirty="0" err="1">
                <a:solidFill>
                  <a:srgbClr val="002060"/>
                </a:solidFill>
                <a:latin typeface="+mj-lt"/>
                <a:ea typeface="★日文毛笔" panose="02000609000000000000" pitchFamily="49" charset="-128"/>
              </a:rPr>
              <a:t>Những</a:t>
            </a:r>
            <a:r>
              <a:rPr lang="en-US" altLang="zh-CN" sz="1600" b="1" dirty="0">
                <a:solidFill>
                  <a:srgbClr val="002060"/>
                </a:solidFill>
                <a:latin typeface="+mj-lt"/>
                <a:ea typeface="★日文毛笔" panose="02000609000000000000" pitchFamily="49" charset="-128"/>
              </a:rPr>
              <a:t> </a:t>
            </a:r>
            <a:r>
              <a:rPr lang="en-US" altLang="zh-CN" sz="1600" b="1" dirty="0" err="1">
                <a:solidFill>
                  <a:srgbClr val="002060"/>
                </a:solidFill>
                <a:latin typeface="+mj-lt"/>
                <a:ea typeface="★日文毛笔" panose="02000609000000000000" pitchFamily="49" charset="-128"/>
              </a:rPr>
              <a:t>bạn</a:t>
            </a:r>
            <a:r>
              <a:rPr lang="en-US" altLang="zh-CN" sz="1600" b="1" dirty="0">
                <a:solidFill>
                  <a:srgbClr val="002060"/>
                </a:solidFill>
                <a:latin typeface="+mj-lt"/>
                <a:ea typeface="★日文毛笔" panose="02000609000000000000" pitchFamily="49" charset="-128"/>
              </a:rPr>
              <a:t> </a:t>
            </a:r>
            <a:r>
              <a:rPr lang="en-US" altLang="zh-CN" sz="1600" b="1" dirty="0" err="1">
                <a:solidFill>
                  <a:srgbClr val="002060"/>
                </a:solidFill>
                <a:latin typeface="+mj-lt"/>
                <a:ea typeface="★日文毛笔" panose="02000609000000000000" pitchFamily="49" charset="-128"/>
              </a:rPr>
              <a:t>nào</a:t>
            </a:r>
            <a:r>
              <a:rPr lang="en-US" altLang="zh-CN" sz="1600" b="1" dirty="0">
                <a:solidFill>
                  <a:srgbClr val="002060"/>
                </a:solidFill>
                <a:latin typeface="+mj-lt"/>
                <a:ea typeface="★日文毛笔" panose="02000609000000000000" pitchFamily="49" charset="-128"/>
              </a:rPr>
              <a:t> </a:t>
            </a:r>
            <a:r>
              <a:rPr lang="en-US" altLang="zh-CN" sz="1600" b="1" dirty="0" err="1">
                <a:solidFill>
                  <a:srgbClr val="002060"/>
                </a:solidFill>
                <a:latin typeface="+mj-lt"/>
                <a:ea typeface="★日文毛笔" panose="02000609000000000000" pitchFamily="49" charset="-128"/>
              </a:rPr>
              <a:t>đang</a:t>
            </a:r>
            <a:r>
              <a:rPr lang="en-US" altLang="zh-CN" sz="1600" b="1" dirty="0">
                <a:solidFill>
                  <a:srgbClr val="002060"/>
                </a:solidFill>
                <a:latin typeface="+mj-lt"/>
                <a:ea typeface="★日文毛笔" panose="02000609000000000000" pitchFamily="49" charset="-128"/>
              </a:rPr>
              <a:t> </a:t>
            </a:r>
            <a:r>
              <a:rPr lang="en-US" altLang="zh-CN" sz="1600" b="1" dirty="0" err="1">
                <a:solidFill>
                  <a:srgbClr val="002060"/>
                </a:solidFill>
                <a:latin typeface="+mj-lt"/>
                <a:ea typeface="★日文毛笔" panose="02000609000000000000" pitchFamily="49" charset="-128"/>
              </a:rPr>
              <a:t>gặp</a:t>
            </a:r>
            <a:r>
              <a:rPr lang="en-US" altLang="zh-CN" sz="1600" b="1" dirty="0">
                <a:solidFill>
                  <a:srgbClr val="002060"/>
                </a:solidFill>
                <a:latin typeface="+mj-lt"/>
                <a:ea typeface="★日文毛笔" panose="02000609000000000000" pitchFamily="49" charset="-128"/>
              </a:rPr>
              <a:t> </a:t>
            </a:r>
            <a:r>
              <a:rPr lang="en-US" altLang="zh-CN" sz="1600" b="1" dirty="0" err="1">
                <a:solidFill>
                  <a:srgbClr val="002060"/>
                </a:solidFill>
                <a:latin typeface="+mj-lt"/>
                <a:ea typeface="★日文毛笔" panose="02000609000000000000" pitchFamily="49" charset="-128"/>
              </a:rPr>
              <a:t>nguy</a:t>
            </a:r>
            <a:r>
              <a:rPr lang="en-US" altLang="zh-CN" sz="1600" b="1" dirty="0">
                <a:solidFill>
                  <a:srgbClr val="002060"/>
                </a:solidFill>
                <a:latin typeface="+mj-lt"/>
                <a:ea typeface="★日文毛笔" panose="02000609000000000000" pitchFamily="49" charset="-128"/>
              </a:rPr>
              <a:t> </a:t>
            </a:r>
            <a:r>
              <a:rPr lang="en-US" altLang="zh-CN" sz="1600" b="1" dirty="0" err="1">
                <a:solidFill>
                  <a:srgbClr val="002060"/>
                </a:solidFill>
                <a:latin typeface="+mj-lt"/>
                <a:ea typeface="★日文毛笔" panose="02000609000000000000" pitchFamily="49" charset="-128"/>
              </a:rPr>
              <a:t>hiểm</a:t>
            </a:r>
            <a:r>
              <a:rPr lang="en-US" altLang="zh-CN" sz="1600" b="1" dirty="0">
                <a:solidFill>
                  <a:srgbClr val="002060"/>
                </a:solidFill>
                <a:latin typeface="+mj-lt"/>
                <a:ea typeface="★日文毛笔" panose="02000609000000000000" pitchFamily="49" charset="-128"/>
              </a:rPr>
              <a:t>?</a:t>
            </a:r>
            <a:endParaRPr lang="zh-CN" altLang="en-US" sz="1600" b="1" dirty="0">
              <a:solidFill>
                <a:srgbClr val="002060"/>
              </a:solidFill>
              <a:latin typeface="+mj-lt"/>
              <a:ea typeface="★日文毛笔" panose="02000609000000000000" pitchFamily="49" charset="-128"/>
            </a:endParaRPr>
          </a:p>
        </p:txBody>
      </p:sp>
      <p:sp>
        <p:nvSpPr>
          <p:cNvPr id="27" name="TextBox 7">
            <a:extLst>
              <a:ext uri="{FF2B5EF4-FFF2-40B4-BE49-F238E27FC236}">
                <a16:creationId xmlns:a16="http://schemas.microsoft.com/office/drawing/2014/main" xmlns="" id="{9D61A358-FDC6-4162-80A7-B31ECC1A1391}"/>
              </a:ext>
            </a:extLst>
          </p:cNvPr>
          <p:cNvSpPr txBox="1"/>
          <p:nvPr/>
        </p:nvSpPr>
        <p:spPr>
          <a:xfrm>
            <a:off x="9279026" y="5026294"/>
            <a:ext cx="2061919" cy="830997"/>
          </a:xfrm>
          <a:prstGeom prst="rect">
            <a:avLst/>
          </a:prstGeom>
          <a:noFill/>
        </p:spPr>
        <p:txBody>
          <a:bodyPr wrap="square" rtlCol="0">
            <a:spAutoFit/>
          </a:bodyPr>
          <a:lstStyle/>
          <a:p>
            <a:r>
              <a:rPr lang="en-US" altLang="zh-CN" sz="1600" b="1" dirty="0" err="1">
                <a:solidFill>
                  <a:srgbClr val="002060"/>
                </a:solidFill>
                <a:latin typeface="+mj-lt"/>
                <a:ea typeface="迷你简汉真广标" panose="02010609000101010101" pitchFamily="49" charset="-122"/>
              </a:rPr>
              <a:t>Để</a:t>
            </a:r>
            <a:r>
              <a:rPr lang="en-US" altLang="zh-CN" sz="1600" b="1" dirty="0">
                <a:solidFill>
                  <a:srgbClr val="002060"/>
                </a:solidFill>
                <a:latin typeface="+mj-lt"/>
                <a:ea typeface="迷你简汉真广标" panose="02010609000101010101" pitchFamily="49" charset="-122"/>
              </a:rPr>
              <a:t> </a:t>
            </a:r>
            <a:r>
              <a:rPr lang="en-US" altLang="zh-CN" sz="1600" b="1" dirty="0" err="1">
                <a:solidFill>
                  <a:srgbClr val="002060"/>
                </a:solidFill>
                <a:latin typeface="+mj-lt"/>
                <a:ea typeface="迷你简汉真广标" panose="02010609000101010101" pitchFamily="49" charset="-122"/>
              </a:rPr>
              <a:t>tránh</a:t>
            </a:r>
            <a:r>
              <a:rPr lang="en-US" altLang="zh-CN" sz="1600" b="1" dirty="0">
                <a:solidFill>
                  <a:srgbClr val="002060"/>
                </a:solidFill>
                <a:latin typeface="+mj-lt"/>
                <a:ea typeface="迷你简汉真广标" panose="02010609000101010101" pitchFamily="49" charset="-122"/>
              </a:rPr>
              <a:t> </a:t>
            </a:r>
            <a:r>
              <a:rPr lang="en-US" altLang="zh-CN" sz="1600" b="1" dirty="0" err="1">
                <a:solidFill>
                  <a:srgbClr val="002060"/>
                </a:solidFill>
                <a:latin typeface="+mj-lt"/>
                <a:ea typeface="迷你简汉真广标" panose="02010609000101010101" pitchFamily="49" charset="-122"/>
              </a:rPr>
              <a:t>nguy</a:t>
            </a:r>
            <a:r>
              <a:rPr lang="en-US" altLang="zh-CN" sz="1600" b="1" dirty="0">
                <a:solidFill>
                  <a:srgbClr val="002060"/>
                </a:solidFill>
                <a:latin typeface="+mj-lt"/>
                <a:ea typeface="迷你简汉真广标" panose="02010609000101010101" pitchFamily="49" charset="-122"/>
              </a:rPr>
              <a:t> </a:t>
            </a:r>
            <a:r>
              <a:rPr lang="en-US" altLang="zh-CN" sz="1600" b="1" dirty="0" err="1">
                <a:solidFill>
                  <a:srgbClr val="002060"/>
                </a:solidFill>
                <a:latin typeface="+mj-lt"/>
                <a:ea typeface="迷你简汉真广标" panose="02010609000101010101" pitchFamily="49" charset="-122"/>
              </a:rPr>
              <a:t>hiểm</a:t>
            </a:r>
            <a:r>
              <a:rPr lang="en-US" altLang="zh-CN" sz="1600" b="1" dirty="0">
                <a:solidFill>
                  <a:srgbClr val="002060"/>
                </a:solidFill>
                <a:latin typeface="+mj-lt"/>
                <a:ea typeface="迷你简汉真广标" panose="02010609000101010101" pitchFamily="49" charset="-122"/>
              </a:rPr>
              <a:t>, </a:t>
            </a:r>
            <a:r>
              <a:rPr lang="en-US" altLang="zh-CN" sz="1600" b="1" dirty="0" err="1">
                <a:solidFill>
                  <a:srgbClr val="002060"/>
                </a:solidFill>
                <a:latin typeface="+mj-lt"/>
                <a:ea typeface="迷你简汉真广标" panose="02010609000101010101" pitchFamily="49" charset="-122"/>
              </a:rPr>
              <a:t>các</a:t>
            </a:r>
            <a:r>
              <a:rPr lang="en-US" altLang="zh-CN" sz="1600" b="1" dirty="0">
                <a:solidFill>
                  <a:srgbClr val="002060"/>
                </a:solidFill>
                <a:latin typeface="+mj-lt"/>
                <a:ea typeface="迷你简汉真广标" panose="02010609000101010101" pitchFamily="49" charset="-122"/>
              </a:rPr>
              <a:t> </a:t>
            </a:r>
            <a:r>
              <a:rPr lang="en-US" altLang="zh-CN" sz="1600" b="1" dirty="0" err="1">
                <a:solidFill>
                  <a:srgbClr val="002060"/>
                </a:solidFill>
                <a:latin typeface="+mj-lt"/>
                <a:ea typeface="迷你简汉真广标" panose="02010609000101010101" pitchFamily="49" charset="-122"/>
              </a:rPr>
              <a:t>bạn</a:t>
            </a:r>
            <a:r>
              <a:rPr lang="en-US" altLang="zh-CN" sz="1600" b="1" dirty="0">
                <a:solidFill>
                  <a:srgbClr val="002060"/>
                </a:solidFill>
                <a:latin typeface="+mj-lt"/>
                <a:ea typeface="迷你简汉真广标" panose="02010609000101010101" pitchFamily="49" charset="-122"/>
              </a:rPr>
              <a:t> </a:t>
            </a:r>
            <a:r>
              <a:rPr lang="en-US" altLang="zh-CN" sz="1600" b="1" dirty="0" err="1">
                <a:solidFill>
                  <a:srgbClr val="002060"/>
                </a:solidFill>
                <a:latin typeface="+mj-lt"/>
                <a:ea typeface="迷你简汉真广标" panose="02010609000101010101" pitchFamily="49" charset="-122"/>
              </a:rPr>
              <a:t>nên</a:t>
            </a:r>
            <a:r>
              <a:rPr lang="en-US" altLang="zh-CN" sz="1600" b="1" dirty="0">
                <a:solidFill>
                  <a:srgbClr val="002060"/>
                </a:solidFill>
                <a:latin typeface="+mj-lt"/>
                <a:ea typeface="迷你简汉真广标" panose="02010609000101010101" pitchFamily="49" charset="-122"/>
              </a:rPr>
              <a:t> </a:t>
            </a:r>
            <a:r>
              <a:rPr lang="en-US" altLang="zh-CN" sz="1600" b="1" dirty="0" err="1">
                <a:solidFill>
                  <a:srgbClr val="002060"/>
                </a:solidFill>
                <a:latin typeface="+mj-lt"/>
                <a:ea typeface="迷你简汉真广标" panose="02010609000101010101" pitchFamily="49" charset="-122"/>
              </a:rPr>
              <a:t>chơi</a:t>
            </a:r>
            <a:r>
              <a:rPr lang="en-US" altLang="zh-CN" sz="1600" b="1" dirty="0">
                <a:solidFill>
                  <a:srgbClr val="002060"/>
                </a:solidFill>
                <a:latin typeface="+mj-lt"/>
                <a:ea typeface="迷你简汉真广标" panose="02010609000101010101" pitchFamily="49" charset="-122"/>
              </a:rPr>
              <a:t> ở </a:t>
            </a:r>
            <a:r>
              <a:rPr lang="en-US" altLang="zh-CN" sz="1600" b="1" dirty="0" err="1">
                <a:solidFill>
                  <a:srgbClr val="002060"/>
                </a:solidFill>
                <a:latin typeface="+mj-lt"/>
                <a:ea typeface="迷你简汉真广标" panose="02010609000101010101" pitchFamily="49" charset="-122"/>
              </a:rPr>
              <a:t>đâu</a:t>
            </a:r>
            <a:r>
              <a:rPr lang="en-US" altLang="zh-CN" sz="1600" b="1" dirty="0">
                <a:solidFill>
                  <a:srgbClr val="002060"/>
                </a:solidFill>
                <a:latin typeface="+mj-lt"/>
                <a:ea typeface="迷你简汉真广标" panose="02010609000101010101" pitchFamily="49" charset="-122"/>
              </a:rPr>
              <a:t>?</a:t>
            </a:r>
            <a:endParaRPr lang="zh-CN" altLang="en-US" sz="1600" b="1" dirty="0">
              <a:solidFill>
                <a:srgbClr val="002060"/>
              </a:solidFill>
              <a:latin typeface="+mj-lt"/>
              <a:ea typeface="迷你简汉真广标" panose="02010609000101010101" pitchFamily="49" charset="-122"/>
            </a:endParaRPr>
          </a:p>
        </p:txBody>
      </p:sp>
    </p:spTree>
    <p:extLst>
      <p:ext uri="{BB962C8B-B14F-4D97-AF65-F5344CB8AC3E}">
        <p14:creationId xmlns:p14="http://schemas.microsoft.com/office/powerpoint/2010/main" val="256453811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circle(in)">
                                      <p:cBhvr>
                                        <p:cTn id="12" dur="2000"/>
                                        <p:tgtEl>
                                          <p:spTgt spid="20"/>
                                        </p:tgtEl>
                                      </p:cBhvr>
                                    </p:animEffect>
                                  </p:childTnLst>
                                </p:cTn>
                              </p:par>
                              <p:par>
                                <p:cTn id="13" presetID="6" presetClass="entr" presetSubtype="16"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circle(in)">
                                      <p:cBhvr>
                                        <p:cTn id="15" dur="2000"/>
                                        <p:tgtEl>
                                          <p:spTgt spid="24"/>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 calcmode="lin" valueType="num">
                                      <p:cBhvr additive="base">
                                        <p:cTn id="20" dur="500" fill="hold"/>
                                        <p:tgtEl>
                                          <p:spTgt spid="4"/>
                                        </p:tgtEl>
                                        <p:attrNameLst>
                                          <p:attrName>ppt_x</p:attrName>
                                        </p:attrNameLst>
                                      </p:cBhvr>
                                      <p:tavLst>
                                        <p:tav tm="0">
                                          <p:val>
                                            <p:strVal val="#ppt_x"/>
                                          </p:val>
                                        </p:tav>
                                        <p:tav tm="100000">
                                          <p:val>
                                            <p:strVal val="#ppt_x"/>
                                          </p:val>
                                        </p:tav>
                                      </p:tavLst>
                                    </p:anim>
                                    <p:anim calcmode="lin" valueType="num">
                                      <p:cBhvr additive="base">
                                        <p:cTn id="2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ppt_x"/>
                                          </p:val>
                                        </p:tav>
                                        <p:tav tm="100000">
                                          <p:val>
                                            <p:strVal val="#ppt_x"/>
                                          </p:val>
                                        </p:tav>
                                      </p:tavLst>
                                    </p:anim>
                                    <p:anim calcmode="lin" valueType="num">
                                      <p:cBhvr additive="base">
                                        <p:cTn id="27" dur="500" fill="hold"/>
                                        <p:tgtEl>
                                          <p:spTgt spid="5"/>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additive="base">
                                        <p:cTn id="40" dur="500" fill="hold"/>
                                        <p:tgtEl>
                                          <p:spTgt spid="8"/>
                                        </p:tgtEl>
                                        <p:attrNameLst>
                                          <p:attrName>ppt_x</p:attrName>
                                        </p:attrNameLst>
                                      </p:cBhvr>
                                      <p:tavLst>
                                        <p:tav tm="0">
                                          <p:val>
                                            <p:strVal val="#ppt_x"/>
                                          </p:val>
                                        </p:tav>
                                        <p:tav tm="100000">
                                          <p:val>
                                            <p:strVal val="#ppt_x"/>
                                          </p:val>
                                        </p:tav>
                                      </p:tavLst>
                                    </p:anim>
                                    <p:anim calcmode="lin" valueType="num">
                                      <p:cBhvr additive="base">
                                        <p:cTn id="4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2"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par>
                                <p:cTn id="48" presetID="2" presetClass="entr" presetSubtype="2" fill="hold" nodeType="with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1+#ppt_w/2"/>
                                          </p:val>
                                        </p:tav>
                                        <p:tav tm="100000">
                                          <p:val>
                                            <p:strVal val="#ppt_x"/>
                                          </p:val>
                                        </p:tav>
                                      </p:tavLst>
                                    </p:anim>
                                    <p:anim calcmode="lin" valueType="num">
                                      <p:cBhvr additive="base">
                                        <p:cTn id="51"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 calcmode="lin" valueType="num">
                                      <p:cBhvr additive="base">
                                        <p:cTn id="56" dur="500" fill="hold"/>
                                        <p:tgtEl>
                                          <p:spTgt spid="27"/>
                                        </p:tgtEl>
                                        <p:attrNameLst>
                                          <p:attrName>ppt_x</p:attrName>
                                        </p:attrNameLst>
                                      </p:cBhvr>
                                      <p:tavLst>
                                        <p:tav tm="0">
                                          <p:val>
                                            <p:strVal val="#ppt_x"/>
                                          </p:val>
                                        </p:tav>
                                        <p:tav tm="100000">
                                          <p:val>
                                            <p:strVal val="#ppt_x"/>
                                          </p:val>
                                        </p:tav>
                                      </p:tavLst>
                                    </p:anim>
                                    <p:anim calcmode="lin" valueType="num">
                                      <p:cBhvr additive="base">
                                        <p:cTn id="57" dur="500" fill="hold"/>
                                        <p:tgtEl>
                                          <p:spTgt spid="27"/>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additive="base">
                                        <p:cTn id="60" dur="500" fill="hold"/>
                                        <p:tgtEl>
                                          <p:spTgt spid="12"/>
                                        </p:tgtEl>
                                        <p:attrNameLst>
                                          <p:attrName>ppt_x</p:attrName>
                                        </p:attrNameLst>
                                      </p:cBhvr>
                                      <p:tavLst>
                                        <p:tav tm="0">
                                          <p:val>
                                            <p:strVal val="#ppt_x"/>
                                          </p:val>
                                        </p:tav>
                                        <p:tav tm="100000">
                                          <p:val>
                                            <p:strVal val="#ppt_x"/>
                                          </p:val>
                                        </p:tav>
                                      </p:tavLst>
                                    </p:anim>
                                    <p:anim calcmode="lin" valueType="num">
                                      <p:cBhvr additive="base">
                                        <p:cTn id="61"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P spid="20" grpId="0"/>
      <p:bldP spid="26" grpId="0"/>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27E80DB1-5E32-4DD6-BDAE-3C7C545018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1600" y="-725017"/>
            <a:ext cx="4020671" cy="3249419"/>
          </a:xfrm>
          <a:prstGeom prst="rect">
            <a:avLst/>
          </a:prstGeom>
        </p:spPr>
      </p:pic>
      <p:sp>
        <p:nvSpPr>
          <p:cNvPr id="6" name="云形标注 14">
            <a:extLst>
              <a:ext uri="{FF2B5EF4-FFF2-40B4-BE49-F238E27FC236}">
                <a16:creationId xmlns:a16="http://schemas.microsoft.com/office/drawing/2014/main" xmlns="" id="{90A24ADD-BDA9-4A20-B17E-E1F194EA60DF}"/>
              </a:ext>
            </a:extLst>
          </p:cNvPr>
          <p:cNvSpPr/>
          <p:nvPr/>
        </p:nvSpPr>
        <p:spPr>
          <a:xfrm>
            <a:off x="1652610" y="2524402"/>
            <a:ext cx="833538" cy="615529"/>
          </a:xfrm>
          <a:prstGeom prst="cloudCallou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8" name="图片 7">
            <a:extLst>
              <a:ext uri="{FF2B5EF4-FFF2-40B4-BE49-F238E27FC236}">
                <a16:creationId xmlns:a16="http://schemas.microsoft.com/office/drawing/2014/main" xmlns="" id="{B81BE523-5F2E-4A9A-92ED-DC8BDF60CF7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5893"/>
          <a:stretch/>
        </p:blipFill>
        <p:spPr>
          <a:xfrm rot="251641">
            <a:off x="1871067" y="2725114"/>
            <a:ext cx="2946054" cy="1272249"/>
          </a:xfrm>
          <a:prstGeom prst="rect">
            <a:avLst/>
          </a:prstGeom>
        </p:spPr>
      </p:pic>
      <p:sp>
        <p:nvSpPr>
          <p:cNvPr id="10" name="云形标注 31">
            <a:extLst>
              <a:ext uri="{FF2B5EF4-FFF2-40B4-BE49-F238E27FC236}">
                <a16:creationId xmlns:a16="http://schemas.microsoft.com/office/drawing/2014/main" xmlns="" id="{118E34A6-C841-4634-BCD7-A7F76B3E6E43}"/>
              </a:ext>
            </a:extLst>
          </p:cNvPr>
          <p:cNvSpPr/>
          <p:nvPr/>
        </p:nvSpPr>
        <p:spPr>
          <a:xfrm>
            <a:off x="4340176" y="2485974"/>
            <a:ext cx="833538" cy="615529"/>
          </a:xfrm>
          <a:prstGeom prst="cloudCallou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pic>
        <p:nvPicPr>
          <p:cNvPr id="12" name="图片 11">
            <a:extLst>
              <a:ext uri="{FF2B5EF4-FFF2-40B4-BE49-F238E27FC236}">
                <a16:creationId xmlns:a16="http://schemas.microsoft.com/office/drawing/2014/main" xmlns="" id="{8BEE3173-E566-47BB-BD46-1A3C0E9AA8B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5893"/>
          <a:stretch/>
        </p:blipFill>
        <p:spPr>
          <a:xfrm rot="251641">
            <a:off x="8077383" y="2917662"/>
            <a:ext cx="2384653" cy="1272249"/>
          </a:xfrm>
          <a:prstGeom prst="rect">
            <a:avLst/>
          </a:prstGeom>
        </p:spPr>
      </p:pic>
      <p:sp>
        <p:nvSpPr>
          <p:cNvPr id="14" name="云形标注 36">
            <a:extLst>
              <a:ext uri="{FF2B5EF4-FFF2-40B4-BE49-F238E27FC236}">
                <a16:creationId xmlns:a16="http://schemas.microsoft.com/office/drawing/2014/main" xmlns="" id="{8B75C3B1-0835-4B8F-A473-8613B2F30BB9}"/>
              </a:ext>
            </a:extLst>
          </p:cNvPr>
          <p:cNvSpPr/>
          <p:nvPr/>
        </p:nvSpPr>
        <p:spPr>
          <a:xfrm>
            <a:off x="9475365" y="2485973"/>
            <a:ext cx="833538" cy="615529"/>
          </a:xfrm>
          <a:prstGeom prst="cloudCallout">
            <a:avLst/>
          </a:prstGeom>
          <a:solidFill>
            <a:srgbClr val="FFFF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4" name="Rectangle 3"/>
          <p:cNvSpPr/>
          <p:nvPr/>
        </p:nvSpPr>
        <p:spPr>
          <a:xfrm>
            <a:off x="1798504" y="819010"/>
            <a:ext cx="3486192" cy="1138773"/>
          </a:xfrm>
          <a:prstGeom prst="rect">
            <a:avLst/>
          </a:prstGeom>
        </p:spPr>
        <p:txBody>
          <a:bodyPr wrap="square">
            <a:spAutoFit/>
          </a:bodyPr>
          <a:lstStyle/>
          <a:p>
            <a:pPr marL="342891" indent="-342891">
              <a:lnSpc>
                <a:spcPct val="150000"/>
              </a:lnSpc>
              <a:spcBef>
                <a:spcPct val="40000"/>
              </a:spcBef>
            </a:pPr>
            <a:r>
              <a:rPr lang="en-US" sz="2000" b="1" dirty="0" err="1">
                <a:solidFill>
                  <a:srgbClr val="002060"/>
                </a:solidFill>
                <a:latin typeface="+mj-lt"/>
                <a:cs typeface="Tahoma" pitchFamily="34" charset="0"/>
              </a:rPr>
              <a:t>Tăng</a:t>
            </a:r>
            <a:r>
              <a:rPr lang="en-US" sz="2000" b="1" dirty="0">
                <a:solidFill>
                  <a:srgbClr val="002060"/>
                </a:solidFill>
                <a:latin typeface="+mj-lt"/>
                <a:cs typeface="Tahoma" pitchFamily="34" charset="0"/>
              </a:rPr>
              <a:t> </a:t>
            </a:r>
            <a:r>
              <a:rPr lang="en-US" sz="2000" b="1" dirty="0" err="1">
                <a:solidFill>
                  <a:srgbClr val="002060"/>
                </a:solidFill>
                <a:latin typeface="+mj-lt"/>
                <a:cs typeface="Tahoma" pitchFamily="34" charset="0"/>
              </a:rPr>
              <a:t>cường</a:t>
            </a:r>
            <a:r>
              <a:rPr lang="en-US" sz="2000" b="1" dirty="0">
                <a:solidFill>
                  <a:srgbClr val="002060"/>
                </a:solidFill>
                <a:latin typeface="+mj-lt"/>
                <a:cs typeface="Tahoma" pitchFamily="34" charset="0"/>
              </a:rPr>
              <a:t> </a:t>
            </a:r>
            <a:r>
              <a:rPr lang="en-US" sz="2000" b="1" dirty="0" err="1">
                <a:solidFill>
                  <a:srgbClr val="002060"/>
                </a:solidFill>
                <a:latin typeface="+mj-lt"/>
                <a:cs typeface="Tahoma" pitchFamily="34" charset="0"/>
              </a:rPr>
              <a:t>hoạt</a:t>
            </a:r>
            <a:r>
              <a:rPr lang="en-US" sz="2000" b="1" dirty="0">
                <a:solidFill>
                  <a:srgbClr val="002060"/>
                </a:solidFill>
                <a:latin typeface="+mj-lt"/>
                <a:cs typeface="Tahoma" pitchFamily="34" charset="0"/>
              </a:rPr>
              <a:t> </a:t>
            </a:r>
            <a:r>
              <a:rPr lang="en-US" sz="2000" b="1" dirty="0" err="1">
                <a:solidFill>
                  <a:srgbClr val="002060"/>
                </a:solidFill>
                <a:latin typeface="+mj-lt"/>
                <a:cs typeface="Tahoma" pitchFamily="34" charset="0"/>
              </a:rPr>
              <a:t>động</a:t>
            </a:r>
            <a:r>
              <a:rPr lang="en-US" sz="2000" b="1" dirty="0">
                <a:solidFill>
                  <a:srgbClr val="002060"/>
                </a:solidFill>
                <a:latin typeface="+mj-lt"/>
                <a:cs typeface="Tahoma" pitchFamily="34" charset="0"/>
              </a:rPr>
              <a:t> </a:t>
            </a:r>
            <a:r>
              <a:rPr lang="en-US" sz="2000" b="1" dirty="0" err="1">
                <a:solidFill>
                  <a:srgbClr val="002060"/>
                </a:solidFill>
                <a:latin typeface="+mj-lt"/>
                <a:cs typeface="Tahoma" pitchFamily="34" charset="0"/>
              </a:rPr>
              <a:t>nhóm</a:t>
            </a:r>
            <a:r>
              <a:rPr lang="en-US" sz="2000" b="1" dirty="0">
                <a:solidFill>
                  <a:srgbClr val="002060"/>
                </a:solidFill>
                <a:latin typeface="+mj-lt"/>
                <a:cs typeface="Tahoma" pitchFamily="34" charset="0"/>
              </a:rPr>
              <a:t> , </a:t>
            </a:r>
          </a:p>
          <a:p>
            <a:pPr marL="342891" indent="-342891">
              <a:lnSpc>
                <a:spcPct val="150000"/>
              </a:lnSpc>
              <a:spcBef>
                <a:spcPct val="40000"/>
              </a:spcBef>
            </a:pPr>
            <a:r>
              <a:rPr lang="en-US" sz="2000" b="1" dirty="0" err="1">
                <a:solidFill>
                  <a:srgbClr val="002060"/>
                </a:solidFill>
                <a:latin typeface="+mj-lt"/>
                <a:cs typeface="Tahoma" pitchFamily="34" charset="0"/>
              </a:rPr>
              <a:t>hoạt</a:t>
            </a:r>
            <a:r>
              <a:rPr lang="en-US" sz="2000" b="1" dirty="0">
                <a:solidFill>
                  <a:srgbClr val="002060"/>
                </a:solidFill>
                <a:latin typeface="+mj-lt"/>
                <a:cs typeface="Tahoma" pitchFamily="34" charset="0"/>
              </a:rPr>
              <a:t> </a:t>
            </a:r>
            <a:r>
              <a:rPr lang="en-US" sz="2000" b="1" dirty="0" err="1">
                <a:solidFill>
                  <a:srgbClr val="002060"/>
                </a:solidFill>
                <a:latin typeface="+mj-lt"/>
                <a:cs typeface="Tahoma" pitchFamily="34" charset="0"/>
              </a:rPr>
              <a:t>động</a:t>
            </a:r>
            <a:r>
              <a:rPr lang="en-US" sz="2000" b="1" dirty="0">
                <a:solidFill>
                  <a:srgbClr val="002060"/>
                </a:solidFill>
                <a:latin typeface="+mj-lt"/>
                <a:cs typeface="Tahoma" pitchFamily="34" charset="0"/>
              </a:rPr>
              <a:t> </a:t>
            </a:r>
            <a:r>
              <a:rPr lang="en-US" sz="2000" b="1" dirty="0" err="1">
                <a:solidFill>
                  <a:srgbClr val="002060"/>
                </a:solidFill>
                <a:latin typeface="+mj-lt"/>
                <a:cs typeface="Tahoma" pitchFamily="34" charset="0"/>
              </a:rPr>
              <a:t>thực</a:t>
            </a:r>
            <a:r>
              <a:rPr lang="en-US" sz="2000" b="1" dirty="0">
                <a:solidFill>
                  <a:srgbClr val="002060"/>
                </a:solidFill>
                <a:latin typeface="+mj-lt"/>
                <a:cs typeface="Tahoma" pitchFamily="34" charset="0"/>
              </a:rPr>
              <a:t> </a:t>
            </a:r>
            <a:r>
              <a:rPr lang="en-US" sz="2000" b="1" dirty="0" err="1">
                <a:solidFill>
                  <a:srgbClr val="002060"/>
                </a:solidFill>
                <a:latin typeface="+mj-lt"/>
                <a:cs typeface="Tahoma" pitchFamily="34" charset="0"/>
              </a:rPr>
              <a:t>hành</a:t>
            </a:r>
            <a:r>
              <a:rPr lang="en-US" sz="2000" b="1" dirty="0">
                <a:solidFill>
                  <a:srgbClr val="002060"/>
                </a:solidFill>
                <a:latin typeface="+mj-lt"/>
                <a:cs typeface="Tahoma" pitchFamily="34" charset="0"/>
              </a:rPr>
              <a:t>. </a:t>
            </a:r>
          </a:p>
        </p:txBody>
      </p:sp>
      <p:sp>
        <p:nvSpPr>
          <p:cNvPr id="22" name="TextBox 7">
            <a:extLst>
              <a:ext uri="{FF2B5EF4-FFF2-40B4-BE49-F238E27FC236}">
                <a16:creationId xmlns:a16="http://schemas.microsoft.com/office/drawing/2014/main" xmlns="" id="{B32123DC-766D-4344-B2A0-07769355136D}"/>
              </a:ext>
            </a:extLst>
          </p:cNvPr>
          <p:cNvSpPr txBox="1"/>
          <p:nvPr/>
        </p:nvSpPr>
        <p:spPr>
          <a:xfrm>
            <a:off x="2101775" y="3115425"/>
            <a:ext cx="2625800" cy="584775"/>
          </a:xfrm>
          <a:prstGeom prst="rect">
            <a:avLst/>
          </a:prstGeom>
          <a:noFill/>
        </p:spPr>
        <p:txBody>
          <a:bodyPr wrap="square" rtlCol="0">
            <a:spAutoFit/>
          </a:bodyPr>
          <a:lstStyle/>
          <a:p>
            <a:r>
              <a:rPr lang="en-US" altLang="zh-CN" sz="1600" b="1" dirty="0" err="1">
                <a:solidFill>
                  <a:srgbClr val="002060"/>
                </a:solidFill>
                <a:latin typeface="+mj-lt"/>
                <a:ea typeface="★日文毛笔" panose="02000609000000000000" pitchFamily="49" charset="-128"/>
              </a:rPr>
              <a:t>Thực</a:t>
            </a:r>
            <a:r>
              <a:rPr lang="en-US" altLang="zh-CN" sz="1600" b="1" dirty="0">
                <a:solidFill>
                  <a:srgbClr val="002060"/>
                </a:solidFill>
                <a:latin typeface="+mj-lt"/>
                <a:ea typeface="★日文毛笔" panose="02000609000000000000" pitchFamily="49" charset="-128"/>
              </a:rPr>
              <a:t> </a:t>
            </a:r>
            <a:r>
              <a:rPr lang="en-US" altLang="zh-CN" sz="1600" b="1" dirty="0" err="1">
                <a:solidFill>
                  <a:srgbClr val="002060"/>
                </a:solidFill>
                <a:latin typeface="+mj-lt"/>
                <a:ea typeface="★日文毛笔" panose="02000609000000000000" pitchFamily="49" charset="-128"/>
              </a:rPr>
              <a:t>hành</a:t>
            </a:r>
            <a:r>
              <a:rPr lang="en-US" altLang="zh-CN" sz="1600" b="1" dirty="0">
                <a:solidFill>
                  <a:srgbClr val="002060"/>
                </a:solidFill>
                <a:latin typeface="+mj-lt"/>
                <a:ea typeface="★日文毛笔" panose="02000609000000000000" pitchFamily="49" charset="-128"/>
              </a:rPr>
              <a:t> </a:t>
            </a:r>
            <a:r>
              <a:rPr lang="en-US" altLang="zh-CN" sz="1600" b="1" dirty="0" err="1">
                <a:solidFill>
                  <a:srgbClr val="002060"/>
                </a:solidFill>
                <a:latin typeface="+mj-lt"/>
                <a:ea typeface="★日文毛笔" panose="02000609000000000000" pitchFamily="49" charset="-128"/>
              </a:rPr>
              <a:t>kĩ</a:t>
            </a:r>
            <a:r>
              <a:rPr lang="en-US" altLang="zh-CN" sz="1600" b="1" dirty="0">
                <a:solidFill>
                  <a:srgbClr val="002060"/>
                </a:solidFill>
                <a:latin typeface="+mj-lt"/>
                <a:ea typeface="★日文毛笔" panose="02000609000000000000" pitchFamily="49" charset="-128"/>
              </a:rPr>
              <a:t> </a:t>
            </a:r>
            <a:r>
              <a:rPr lang="en-US" altLang="zh-CN" sz="1600" b="1" dirty="0" err="1">
                <a:solidFill>
                  <a:srgbClr val="002060"/>
                </a:solidFill>
                <a:latin typeface="+mj-lt"/>
                <a:ea typeface="★日文毛笔" panose="02000609000000000000" pitchFamily="49" charset="-128"/>
              </a:rPr>
              <a:t>năng</a:t>
            </a:r>
            <a:r>
              <a:rPr lang="en-US" altLang="zh-CN" sz="1600" b="1" dirty="0">
                <a:solidFill>
                  <a:srgbClr val="002060"/>
                </a:solidFill>
                <a:latin typeface="+mj-lt"/>
                <a:ea typeface="★日文毛笔" panose="02000609000000000000" pitchFamily="49" charset="-128"/>
              </a:rPr>
              <a:t> </a:t>
            </a:r>
            <a:r>
              <a:rPr lang="en-US" altLang="zh-CN" sz="1600" b="1" dirty="0" err="1">
                <a:solidFill>
                  <a:srgbClr val="002060"/>
                </a:solidFill>
                <a:latin typeface="+mj-lt"/>
                <a:ea typeface="★日文毛笔" panose="02000609000000000000" pitchFamily="49" charset="-128"/>
              </a:rPr>
              <a:t>đội</a:t>
            </a:r>
            <a:r>
              <a:rPr lang="en-US" altLang="zh-CN" sz="1600" b="1" dirty="0">
                <a:solidFill>
                  <a:srgbClr val="002060"/>
                </a:solidFill>
                <a:latin typeface="+mj-lt"/>
                <a:ea typeface="★日文毛笔" panose="02000609000000000000" pitchFamily="49" charset="-128"/>
              </a:rPr>
              <a:t> </a:t>
            </a:r>
            <a:r>
              <a:rPr lang="en-US" altLang="zh-CN" sz="1600" b="1" dirty="0" err="1">
                <a:solidFill>
                  <a:srgbClr val="002060"/>
                </a:solidFill>
                <a:latin typeface="+mj-lt"/>
                <a:ea typeface="★日文毛笔" panose="02000609000000000000" pitchFamily="49" charset="-128"/>
              </a:rPr>
              <a:t>mũ</a:t>
            </a:r>
            <a:r>
              <a:rPr lang="en-US" altLang="zh-CN" sz="1600" b="1" dirty="0">
                <a:solidFill>
                  <a:srgbClr val="002060"/>
                </a:solidFill>
                <a:latin typeface="+mj-lt"/>
                <a:ea typeface="★日文毛笔" panose="02000609000000000000" pitchFamily="49" charset="-128"/>
              </a:rPr>
              <a:t> </a:t>
            </a:r>
            <a:r>
              <a:rPr lang="en-US" altLang="zh-CN" sz="1600" b="1" dirty="0" err="1">
                <a:solidFill>
                  <a:srgbClr val="002060"/>
                </a:solidFill>
                <a:latin typeface="+mj-lt"/>
                <a:ea typeface="★日文毛笔" panose="02000609000000000000" pitchFamily="49" charset="-128"/>
              </a:rPr>
              <a:t>bảo</a:t>
            </a:r>
            <a:r>
              <a:rPr lang="en-US" altLang="zh-CN" sz="1600" b="1" dirty="0">
                <a:solidFill>
                  <a:srgbClr val="002060"/>
                </a:solidFill>
                <a:latin typeface="+mj-lt"/>
                <a:ea typeface="★日文毛笔" panose="02000609000000000000" pitchFamily="49" charset="-128"/>
              </a:rPr>
              <a:t> </a:t>
            </a:r>
            <a:r>
              <a:rPr lang="en-US" altLang="zh-CN" sz="1600" b="1" dirty="0" err="1">
                <a:solidFill>
                  <a:srgbClr val="002060"/>
                </a:solidFill>
                <a:latin typeface="+mj-lt"/>
                <a:ea typeface="★日文毛笔" panose="02000609000000000000" pitchFamily="49" charset="-128"/>
              </a:rPr>
              <a:t>hiểm</a:t>
            </a:r>
            <a:r>
              <a:rPr lang="en-US" altLang="zh-CN" sz="1600" b="1" dirty="0">
                <a:solidFill>
                  <a:srgbClr val="002060"/>
                </a:solidFill>
                <a:latin typeface="+mj-lt"/>
                <a:ea typeface="★日文毛笔" panose="02000609000000000000" pitchFamily="49" charset="-128"/>
              </a:rPr>
              <a:t> </a:t>
            </a:r>
            <a:r>
              <a:rPr lang="en-US" altLang="zh-CN" sz="1600" b="1" dirty="0" err="1">
                <a:solidFill>
                  <a:srgbClr val="002060"/>
                </a:solidFill>
                <a:latin typeface="+mj-lt"/>
                <a:ea typeface="★日文毛笔" panose="02000609000000000000" pitchFamily="49" charset="-128"/>
              </a:rPr>
              <a:t>đúng</a:t>
            </a:r>
            <a:r>
              <a:rPr lang="en-US" altLang="zh-CN" sz="1600" b="1" dirty="0">
                <a:solidFill>
                  <a:srgbClr val="002060"/>
                </a:solidFill>
                <a:latin typeface="+mj-lt"/>
                <a:ea typeface="★日文毛笔" panose="02000609000000000000" pitchFamily="49" charset="-128"/>
              </a:rPr>
              <a:t> </a:t>
            </a:r>
            <a:r>
              <a:rPr lang="en-US" altLang="zh-CN" sz="1600" b="1" dirty="0" err="1">
                <a:solidFill>
                  <a:srgbClr val="002060"/>
                </a:solidFill>
                <a:latin typeface="+mj-lt"/>
                <a:ea typeface="★日文毛笔" panose="02000609000000000000" pitchFamily="49" charset="-128"/>
              </a:rPr>
              <a:t>cách</a:t>
            </a:r>
            <a:r>
              <a:rPr lang="en-US" altLang="zh-CN" sz="1600" b="1" dirty="0">
                <a:solidFill>
                  <a:srgbClr val="002060"/>
                </a:solidFill>
                <a:latin typeface="+mj-lt"/>
                <a:ea typeface="★日文毛笔" panose="02000609000000000000" pitchFamily="49" charset="-128"/>
              </a:rPr>
              <a:t> </a:t>
            </a:r>
            <a:endParaRPr lang="zh-CN" altLang="en-US" sz="1600" b="1" dirty="0">
              <a:solidFill>
                <a:srgbClr val="002060"/>
              </a:solidFill>
              <a:latin typeface="+mj-lt"/>
              <a:ea typeface="★日文毛笔" panose="02000609000000000000" pitchFamily="49" charset="-128"/>
            </a:endParaRPr>
          </a:p>
        </p:txBody>
      </p:sp>
      <p:sp>
        <p:nvSpPr>
          <p:cNvPr id="24" name="TextBox 7">
            <a:extLst>
              <a:ext uri="{FF2B5EF4-FFF2-40B4-BE49-F238E27FC236}">
                <a16:creationId xmlns:a16="http://schemas.microsoft.com/office/drawing/2014/main" xmlns="" id="{B32123DC-766D-4344-B2A0-07769355136D}"/>
              </a:ext>
            </a:extLst>
          </p:cNvPr>
          <p:cNvSpPr txBox="1"/>
          <p:nvPr/>
        </p:nvSpPr>
        <p:spPr>
          <a:xfrm>
            <a:off x="8195322" y="3440640"/>
            <a:ext cx="2310044" cy="338554"/>
          </a:xfrm>
          <a:prstGeom prst="rect">
            <a:avLst/>
          </a:prstGeom>
          <a:noFill/>
        </p:spPr>
        <p:txBody>
          <a:bodyPr wrap="square" rtlCol="0">
            <a:spAutoFit/>
          </a:bodyPr>
          <a:lstStyle/>
          <a:p>
            <a:r>
              <a:rPr lang="en-US" altLang="zh-CN" sz="1600" b="1" dirty="0" err="1">
                <a:solidFill>
                  <a:srgbClr val="002060"/>
                </a:solidFill>
                <a:latin typeface="+mj-lt"/>
                <a:ea typeface="★日文毛笔" panose="02000609000000000000" pitchFamily="49" charset="-128"/>
              </a:rPr>
              <a:t>Thực</a:t>
            </a:r>
            <a:r>
              <a:rPr lang="en-US" altLang="zh-CN" sz="1600" b="1" dirty="0">
                <a:solidFill>
                  <a:srgbClr val="002060"/>
                </a:solidFill>
                <a:latin typeface="+mj-lt"/>
                <a:ea typeface="★日文毛笔" panose="02000609000000000000" pitchFamily="49" charset="-128"/>
              </a:rPr>
              <a:t> </a:t>
            </a:r>
            <a:r>
              <a:rPr lang="en-US" altLang="zh-CN" sz="1600" b="1" dirty="0" err="1">
                <a:solidFill>
                  <a:srgbClr val="002060"/>
                </a:solidFill>
                <a:latin typeface="+mj-lt"/>
                <a:ea typeface="★日文毛笔" panose="02000609000000000000" pitchFamily="49" charset="-128"/>
              </a:rPr>
              <a:t>hành</a:t>
            </a:r>
            <a:r>
              <a:rPr lang="en-US" altLang="zh-CN" sz="1600" b="1" dirty="0">
                <a:solidFill>
                  <a:srgbClr val="002060"/>
                </a:solidFill>
                <a:latin typeface="+mj-lt"/>
                <a:ea typeface="★日文毛笔" panose="02000609000000000000" pitchFamily="49" charset="-128"/>
              </a:rPr>
              <a:t> </a:t>
            </a:r>
            <a:r>
              <a:rPr lang="en-US" altLang="zh-CN" sz="1600" b="1" dirty="0" err="1">
                <a:solidFill>
                  <a:srgbClr val="002060"/>
                </a:solidFill>
                <a:latin typeface="+mj-lt"/>
                <a:ea typeface="★日文毛笔" panose="02000609000000000000" pitchFamily="49" charset="-128"/>
              </a:rPr>
              <a:t>trên</a:t>
            </a:r>
            <a:r>
              <a:rPr lang="en-US" altLang="zh-CN" sz="1600" b="1" dirty="0">
                <a:solidFill>
                  <a:srgbClr val="002060"/>
                </a:solidFill>
                <a:latin typeface="+mj-lt"/>
                <a:ea typeface="★日文毛笔" panose="02000609000000000000" pitchFamily="49" charset="-128"/>
              </a:rPr>
              <a:t> </a:t>
            </a:r>
            <a:r>
              <a:rPr lang="en-US" altLang="zh-CN" sz="1600" b="1" dirty="0" err="1">
                <a:solidFill>
                  <a:srgbClr val="002060"/>
                </a:solidFill>
                <a:latin typeface="+mj-lt"/>
                <a:ea typeface="★日文毛笔" panose="02000609000000000000" pitchFamily="49" charset="-128"/>
              </a:rPr>
              <a:t>sa</a:t>
            </a:r>
            <a:r>
              <a:rPr lang="en-US" altLang="zh-CN" sz="1600" b="1" dirty="0">
                <a:solidFill>
                  <a:srgbClr val="002060"/>
                </a:solidFill>
                <a:latin typeface="+mj-lt"/>
                <a:ea typeface="★日文毛笔" panose="02000609000000000000" pitchFamily="49" charset="-128"/>
              </a:rPr>
              <a:t> </a:t>
            </a:r>
            <a:r>
              <a:rPr lang="en-US" altLang="zh-CN" sz="1600" b="1" dirty="0" err="1">
                <a:solidFill>
                  <a:srgbClr val="002060"/>
                </a:solidFill>
                <a:latin typeface="+mj-lt"/>
                <a:ea typeface="★日文毛笔" panose="02000609000000000000" pitchFamily="49" charset="-128"/>
              </a:rPr>
              <a:t>bàn</a:t>
            </a:r>
            <a:endParaRPr lang="zh-CN" altLang="en-US" sz="1600" b="1" dirty="0">
              <a:solidFill>
                <a:srgbClr val="002060"/>
              </a:solidFill>
              <a:latin typeface="+mj-lt"/>
              <a:ea typeface="★日文毛笔" panose="02000609000000000000" pitchFamily="49" charset="-128"/>
            </a:endParaRPr>
          </a:p>
        </p:txBody>
      </p:sp>
      <p:pic>
        <p:nvPicPr>
          <p:cNvPr id="5122" name="Picture 2" descr="C:\Users\DELL\Desktop\TEMPLATE\1373420190_sa-ban-giao-thong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41327" y="4127859"/>
            <a:ext cx="3256763" cy="2442433"/>
          </a:xfrm>
          <a:prstGeom prst="rect">
            <a:avLst/>
          </a:prstGeom>
          <a:ln w="3175" cap="sq">
            <a:solidFill>
              <a:srgbClr val="00B0F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5124" name="Picture 4" descr="Kết quả hình ảnh cho học sinh tập đội mũ bảo hiể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28489" y="4103388"/>
            <a:ext cx="3345225" cy="2466904"/>
          </a:xfrm>
          <a:prstGeom prst="rect">
            <a:avLst/>
          </a:prstGeom>
          <a:solidFill>
            <a:srgbClr val="FFFFFF">
              <a:shade val="85000"/>
            </a:srgbClr>
          </a:solidFill>
          <a:ln w="3175" cap="sq">
            <a:solidFill>
              <a:srgbClr val="00B0F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图片 1">
            <a:extLst>
              <a:ext uri="{FF2B5EF4-FFF2-40B4-BE49-F238E27FC236}">
                <a16:creationId xmlns:a16="http://schemas.microsoft.com/office/drawing/2014/main" xmlns="" id="{27E80DB1-5E32-4DD6-BDAE-3C7C545018C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1800" y="-765358"/>
            <a:ext cx="4504765" cy="3249419"/>
          </a:xfrm>
          <a:prstGeom prst="rect">
            <a:avLst/>
          </a:prstGeom>
        </p:spPr>
      </p:pic>
      <p:sp>
        <p:nvSpPr>
          <p:cNvPr id="15" name="Rectangle 14"/>
          <p:cNvSpPr/>
          <p:nvPr/>
        </p:nvSpPr>
        <p:spPr>
          <a:xfrm>
            <a:off x="7086600" y="697987"/>
            <a:ext cx="3850342" cy="1246495"/>
          </a:xfrm>
          <a:prstGeom prst="rect">
            <a:avLst/>
          </a:prstGeom>
        </p:spPr>
        <p:txBody>
          <a:bodyPr wrap="square">
            <a:spAutoFit/>
          </a:bodyPr>
          <a:lstStyle/>
          <a:p>
            <a:pPr marL="342891" indent="-342891">
              <a:lnSpc>
                <a:spcPct val="150000"/>
              </a:lnSpc>
              <a:spcBef>
                <a:spcPct val="40000"/>
              </a:spcBef>
            </a:pPr>
            <a:r>
              <a:rPr lang="en-US" sz="1600" b="1" dirty="0">
                <a:solidFill>
                  <a:srgbClr val="002060"/>
                </a:solidFill>
                <a:latin typeface="Tahoma" pitchFamily="34" charset="0"/>
                <a:cs typeface="Tahoma" pitchFamily="34" charset="0"/>
              </a:rPr>
              <a:t>     </a:t>
            </a:r>
            <a:r>
              <a:rPr lang="en-US" sz="1600" b="1" dirty="0" err="1">
                <a:solidFill>
                  <a:srgbClr val="002060"/>
                </a:solidFill>
                <a:latin typeface="Tahoma" pitchFamily="34" charset="0"/>
                <a:cs typeface="Tahoma" pitchFamily="34" charset="0"/>
              </a:rPr>
              <a:t>Tổ</a:t>
            </a:r>
            <a:r>
              <a:rPr lang="en-US" sz="1600" b="1" dirty="0">
                <a:solidFill>
                  <a:srgbClr val="002060"/>
                </a:solidFill>
                <a:latin typeface="Tahoma" pitchFamily="34" charset="0"/>
                <a:cs typeface="Tahoma" pitchFamily="34" charset="0"/>
              </a:rPr>
              <a:t> </a:t>
            </a:r>
            <a:r>
              <a:rPr lang="en-US" sz="1600" b="1" dirty="0" err="1">
                <a:solidFill>
                  <a:srgbClr val="002060"/>
                </a:solidFill>
                <a:latin typeface="Tahoma" pitchFamily="34" charset="0"/>
                <a:cs typeface="Tahoma" pitchFamily="34" charset="0"/>
              </a:rPr>
              <a:t>chức</a:t>
            </a:r>
            <a:r>
              <a:rPr lang="en-US" sz="1600" b="1" dirty="0">
                <a:solidFill>
                  <a:srgbClr val="002060"/>
                </a:solidFill>
                <a:latin typeface="Tahoma" pitchFamily="34" charset="0"/>
                <a:cs typeface="Tahoma" pitchFamily="34" charset="0"/>
              </a:rPr>
              <a:t> </a:t>
            </a:r>
            <a:r>
              <a:rPr lang="en-US" sz="1600" b="1" dirty="0" err="1">
                <a:solidFill>
                  <a:srgbClr val="002060"/>
                </a:solidFill>
                <a:latin typeface="Tahoma" pitchFamily="34" charset="0"/>
                <a:cs typeface="Tahoma" pitchFamily="34" charset="0"/>
              </a:rPr>
              <a:t>dạy</a:t>
            </a:r>
            <a:r>
              <a:rPr lang="en-US" sz="1600" b="1" dirty="0">
                <a:solidFill>
                  <a:srgbClr val="002060"/>
                </a:solidFill>
                <a:latin typeface="Tahoma" pitchFamily="34" charset="0"/>
                <a:cs typeface="Tahoma" pitchFamily="34" charset="0"/>
              </a:rPr>
              <a:t> </a:t>
            </a:r>
            <a:r>
              <a:rPr lang="en-US" sz="1600" b="1" dirty="0" err="1">
                <a:solidFill>
                  <a:srgbClr val="002060"/>
                </a:solidFill>
                <a:latin typeface="Tahoma" pitchFamily="34" charset="0"/>
                <a:cs typeface="Tahoma" pitchFamily="34" charset="0"/>
              </a:rPr>
              <a:t>học</a:t>
            </a:r>
            <a:r>
              <a:rPr lang="en-US" sz="1600" b="1" dirty="0">
                <a:solidFill>
                  <a:srgbClr val="002060"/>
                </a:solidFill>
                <a:latin typeface="Tahoma" pitchFamily="34" charset="0"/>
                <a:cs typeface="Tahoma" pitchFamily="34" charset="0"/>
              </a:rPr>
              <a:t> </a:t>
            </a:r>
            <a:r>
              <a:rPr lang="en-US" sz="1600" b="1" dirty="0" err="1">
                <a:solidFill>
                  <a:srgbClr val="002060"/>
                </a:solidFill>
                <a:latin typeface="Tahoma" pitchFamily="34" charset="0"/>
                <a:cs typeface="Tahoma" pitchFamily="34" charset="0"/>
              </a:rPr>
              <a:t>trong</a:t>
            </a:r>
            <a:r>
              <a:rPr lang="en-US" sz="1600" b="1" dirty="0">
                <a:solidFill>
                  <a:srgbClr val="002060"/>
                </a:solidFill>
                <a:latin typeface="Tahoma" pitchFamily="34" charset="0"/>
                <a:cs typeface="Tahoma" pitchFamily="34" charset="0"/>
              </a:rPr>
              <a:t> </a:t>
            </a:r>
            <a:r>
              <a:rPr lang="en-US" sz="1600" b="1" dirty="0" err="1">
                <a:solidFill>
                  <a:srgbClr val="002060"/>
                </a:solidFill>
                <a:latin typeface="Tahoma" pitchFamily="34" charset="0"/>
                <a:cs typeface="Tahoma" pitchFamily="34" charset="0"/>
              </a:rPr>
              <a:t>và</a:t>
            </a:r>
            <a:r>
              <a:rPr lang="en-US" sz="1600" b="1" dirty="0">
                <a:solidFill>
                  <a:srgbClr val="002060"/>
                </a:solidFill>
                <a:latin typeface="Tahoma" pitchFamily="34" charset="0"/>
                <a:cs typeface="Tahoma" pitchFamily="34" charset="0"/>
              </a:rPr>
              <a:t> </a:t>
            </a:r>
            <a:r>
              <a:rPr lang="en-US" sz="1600" b="1" dirty="0" err="1">
                <a:solidFill>
                  <a:srgbClr val="002060"/>
                </a:solidFill>
                <a:latin typeface="Tahoma" pitchFamily="34" charset="0"/>
                <a:cs typeface="Tahoma" pitchFamily="34" charset="0"/>
              </a:rPr>
              <a:t>ngoài</a:t>
            </a:r>
            <a:r>
              <a:rPr lang="en-US" sz="1600" b="1" dirty="0">
                <a:solidFill>
                  <a:srgbClr val="002060"/>
                </a:solidFill>
                <a:latin typeface="Tahoma" pitchFamily="34" charset="0"/>
                <a:cs typeface="Tahoma" pitchFamily="34" charset="0"/>
              </a:rPr>
              <a:t> </a:t>
            </a:r>
            <a:r>
              <a:rPr lang="en-US" sz="1600" b="1" dirty="0" err="1">
                <a:solidFill>
                  <a:srgbClr val="002060"/>
                </a:solidFill>
                <a:latin typeface="Tahoma" pitchFamily="34" charset="0"/>
                <a:cs typeface="Tahoma" pitchFamily="34" charset="0"/>
              </a:rPr>
              <a:t>lớp</a:t>
            </a:r>
            <a:r>
              <a:rPr lang="en-US" sz="1600" b="1" dirty="0">
                <a:solidFill>
                  <a:srgbClr val="002060"/>
                </a:solidFill>
                <a:latin typeface="Tahoma" pitchFamily="34" charset="0"/>
                <a:cs typeface="Tahoma" pitchFamily="34" charset="0"/>
              </a:rPr>
              <a:t>, </a:t>
            </a:r>
            <a:r>
              <a:rPr lang="en-US" sz="1600" b="1" dirty="0" err="1">
                <a:solidFill>
                  <a:srgbClr val="002060"/>
                </a:solidFill>
                <a:latin typeface="Tahoma" pitchFamily="34" charset="0"/>
                <a:cs typeface="Tahoma" pitchFamily="34" charset="0"/>
              </a:rPr>
              <a:t>gắn</a:t>
            </a:r>
            <a:r>
              <a:rPr lang="en-US" sz="1600" b="1" dirty="0">
                <a:solidFill>
                  <a:srgbClr val="002060"/>
                </a:solidFill>
                <a:latin typeface="Tahoma" pitchFamily="34" charset="0"/>
                <a:cs typeface="Tahoma" pitchFamily="34" charset="0"/>
              </a:rPr>
              <a:t> </a:t>
            </a:r>
            <a:r>
              <a:rPr lang="en-US" sz="1600" b="1" dirty="0" err="1">
                <a:solidFill>
                  <a:srgbClr val="002060"/>
                </a:solidFill>
                <a:latin typeface="Tahoma" pitchFamily="34" charset="0"/>
                <a:cs typeface="Tahoma" pitchFamily="34" charset="0"/>
              </a:rPr>
              <a:t>kết</a:t>
            </a:r>
            <a:r>
              <a:rPr lang="en-US" sz="1600" b="1" dirty="0">
                <a:solidFill>
                  <a:srgbClr val="002060"/>
                </a:solidFill>
                <a:latin typeface="Tahoma" pitchFamily="34" charset="0"/>
                <a:cs typeface="Tahoma" pitchFamily="34" charset="0"/>
              </a:rPr>
              <a:t> </a:t>
            </a:r>
            <a:r>
              <a:rPr lang="en-US" sz="1600" b="1" dirty="0" err="1">
                <a:solidFill>
                  <a:srgbClr val="002060"/>
                </a:solidFill>
                <a:latin typeface="Tahoma" pitchFamily="34" charset="0"/>
                <a:cs typeface="Tahoma" pitchFamily="34" charset="0"/>
              </a:rPr>
              <a:t>với</a:t>
            </a:r>
            <a:r>
              <a:rPr lang="en-US" sz="1600" b="1" dirty="0">
                <a:solidFill>
                  <a:srgbClr val="002060"/>
                </a:solidFill>
                <a:latin typeface="Tahoma" pitchFamily="34" charset="0"/>
                <a:cs typeface="Tahoma" pitchFamily="34" charset="0"/>
              </a:rPr>
              <a:t> </a:t>
            </a:r>
            <a:r>
              <a:rPr lang="en-US" sz="1600" b="1" dirty="0" err="1">
                <a:solidFill>
                  <a:srgbClr val="002060"/>
                </a:solidFill>
                <a:latin typeface="Tahoma" pitchFamily="34" charset="0"/>
                <a:cs typeface="Tahoma" pitchFamily="34" charset="0"/>
              </a:rPr>
              <a:t>tình</a:t>
            </a:r>
            <a:r>
              <a:rPr lang="en-US" sz="1600" b="1" dirty="0">
                <a:solidFill>
                  <a:srgbClr val="002060"/>
                </a:solidFill>
                <a:latin typeface="Tahoma" pitchFamily="34" charset="0"/>
                <a:cs typeface="Tahoma" pitchFamily="34" charset="0"/>
              </a:rPr>
              <a:t> </a:t>
            </a:r>
            <a:r>
              <a:rPr lang="en-US" sz="1600" b="1" dirty="0" err="1">
                <a:solidFill>
                  <a:srgbClr val="002060"/>
                </a:solidFill>
                <a:latin typeface="Tahoma" pitchFamily="34" charset="0"/>
                <a:cs typeface="Tahoma" pitchFamily="34" charset="0"/>
              </a:rPr>
              <a:t>hình</a:t>
            </a:r>
            <a:r>
              <a:rPr lang="en-US" sz="1600" b="1" dirty="0">
                <a:solidFill>
                  <a:srgbClr val="002060"/>
                </a:solidFill>
                <a:latin typeface="Tahoma" pitchFamily="34" charset="0"/>
                <a:cs typeface="Tahoma" pitchFamily="34" charset="0"/>
              </a:rPr>
              <a:t> </a:t>
            </a:r>
            <a:r>
              <a:rPr lang="en-US" sz="1600" b="1" dirty="0" err="1">
                <a:solidFill>
                  <a:srgbClr val="002060"/>
                </a:solidFill>
                <a:latin typeface="Tahoma" pitchFamily="34" charset="0"/>
                <a:cs typeface="Tahoma" pitchFamily="34" charset="0"/>
              </a:rPr>
              <a:t>giao</a:t>
            </a:r>
            <a:r>
              <a:rPr lang="en-US" sz="1600" b="1" dirty="0">
                <a:solidFill>
                  <a:srgbClr val="002060"/>
                </a:solidFill>
                <a:latin typeface="Tahoma" pitchFamily="34" charset="0"/>
                <a:cs typeface="Tahoma" pitchFamily="34" charset="0"/>
              </a:rPr>
              <a:t> </a:t>
            </a:r>
            <a:r>
              <a:rPr lang="en-US" sz="1600" b="1" dirty="0" err="1">
                <a:solidFill>
                  <a:srgbClr val="002060"/>
                </a:solidFill>
                <a:latin typeface="Tahoma" pitchFamily="34" charset="0"/>
                <a:cs typeface="Tahoma" pitchFamily="34" charset="0"/>
              </a:rPr>
              <a:t>thông</a:t>
            </a:r>
            <a:r>
              <a:rPr lang="en-US" sz="1600" b="1" dirty="0">
                <a:solidFill>
                  <a:srgbClr val="002060"/>
                </a:solidFill>
                <a:latin typeface="Tahoma" pitchFamily="34" charset="0"/>
                <a:cs typeface="Tahoma" pitchFamily="34" charset="0"/>
              </a:rPr>
              <a:t> </a:t>
            </a:r>
            <a:r>
              <a:rPr lang="en-US" sz="1600" b="1" dirty="0" err="1">
                <a:solidFill>
                  <a:srgbClr val="002060"/>
                </a:solidFill>
                <a:latin typeface="Tahoma" pitchFamily="34" charset="0"/>
                <a:cs typeface="Tahoma" pitchFamily="34" charset="0"/>
              </a:rPr>
              <a:t>tại</a:t>
            </a:r>
            <a:r>
              <a:rPr lang="en-US" sz="1600" b="1" dirty="0">
                <a:solidFill>
                  <a:srgbClr val="002060"/>
                </a:solidFill>
                <a:latin typeface="Tahoma" pitchFamily="34" charset="0"/>
                <a:cs typeface="Tahoma" pitchFamily="34" charset="0"/>
              </a:rPr>
              <a:t> </a:t>
            </a:r>
            <a:r>
              <a:rPr lang="en-US" sz="1600" b="1" dirty="0" err="1">
                <a:solidFill>
                  <a:srgbClr val="002060"/>
                </a:solidFill>
                <a:latin typeface="Tahoma" pitchFamily="34" charset="0"/>
                <a:cs typeface="Tahoma" pitchFamily="34" charset="0"/>
              </a:rPr>
              <a:t>địa</a:t>
            </a:r>
            <a:r>
              <a:rPr lang="en-US" sz="1600" b="1" dirty="0">
                <a:solidFill>
                  <a:srgbClr val="002060"/>
                </a:solidFill>
                <a:latin typeface="Tahoma" pitchFamily="34" charset="0"/>
                <a:cs typeface="Tahoma" pitchFamily="34" charset="0"/>
              </a:rPr>
              <a:t> </a:t>
            </a:r>
            <a:r>
              <a:rPr lang="en-US" sz="1600" b="1" dirty="0" err="1">
                <a:solidFill>
                  <a:srgbClr val="002060"/>
                </a:solidFill>
                <a:latin typeface="Tahoma" pitchFamily="34" charset="0"/>
                <a:cs typeface="Tahoma" pitchFamily="34" charset="0"/>
              </a:rPr>
              <a:t>phương</a:t>
            </a:r>
            <a:r>
              <a:rPr lang="en-US" b="1" dirty="0">
                <a:solidFill>
                  <a:srgbClr val="002060"/>
                </a:solidFill>
                <a:latin typeface="+mj-lt"/>
                <a:cs typeface="Tahoma" pitchFamily="34" charset="0"/>
              </a:rPr>
              <a:t>. </a:t>
            </a:r>
          </a:p>
        </p:txBody>
      </p:sp>
    </p:spTree>
    <p:extLst>
      <p:ext uri="{BB962C8B-B14F-4D97-AF65-F5344CB8AC3E}">
        <p14:creationId xmlns:p14="http://schemas.microsoft.com/office/powerpoint/2010/main" val="356402855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arn(inVertical)">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5124"/>
                                        </p:tgtEl>
                                        <p:attrNameLst>
                                          <p:attrName>style.visibility</p:attrName>
                                        </p:attrNameLst>
                                      </p:cBhvr>
                                      <p:to>
                                        <p:strVal val="visible"/>
                                      </p:to>
                                    </p:set>
                                    <p:animEffect transition="in" filter="randombar(horizontal)">
                                      <p:cBhvr>
                                        <p:cTn id="15" dur="500"/>
                                        <p:tgtEl>
                                          <p:spTgt spid="5124"/>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par>
                                <p:cTn id="19" presetID="14"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500" fill="hold"/>
                                        <p:tgtEl>
                                          <p:spTgt spid="24"/>
                                        </p:tgtEl>
                                        <p:attrNameLst>
                                          <p:attrName>ppt_w</p:attrName>
                                        </p:attrNameLst>
                                      </p:cBhvr>
                                      <p:tavLst>
                                        <p:tav tm="0">
                                          <p:val>
                                            <p:fltVal val="0"/>
                                          </p:val>
                                        </p:tav>
                                        <p:tav tm="100000">
                                          <p:val>
                                            <p:strVal val="#ppt_w"/>
                                          </p:val>
                                        </p:tav>
                                      </p:tavLst>
                                    </p:anim>
                                    <p:anim calcmode="lin" valueType="num">
                                      <p:cBhvr>
                                        <p:cTn id="32" dur="500" fill="hold"/>
                                        <p:tgtEl>
                                          <p:spTgt spid="24"/>
                                        </p:tgtEl>
                                        <p:attrNameLst>
                                          <p:attrName>ppt_h</p:attrName>
                                        </p:attrNameLst>
                                      </p:cBhvr>
                                      <p:tavLst>
                                        <p:tav tm="0">
                                          <p:val>
                                            <p:fltVal val="0"/>
                                          </p:val>
                                        </p:tav>
                                        <p:tav tm="100000">
                                          <p:val>
                                            <p:strVal val="#ppt_h"/>
                                          </p:val>
                                        </p:tav>
                                      </p:tavLst>
                                    </p:anim>
                                    <p:animEffect transition="in" filter="fade">
                                      <p:cBhvr>
                                        <p:cTn id="33" dur="500"/>
                                        <p:tgtEl>
                                          <p:spTgt spid="24"/>
                                        </p:tgtEl>
                                      </p:cBhvr>
                                    </p:animEffect>
                                  </p:childTnLst>
                                </p:cTn>
                              </p:par>
                              <p:par>
                                <p:cTn id="34" presetID="53" presetClass="entr" presetSubtype="16" fill="hold" nodeType="withEffect">
                                  <p:stCondLst>
                                    <p:cond delay="0"/>
                                  </p:stCondLst>
                                  <p:childTnLst>
                                    <p:set>
                                      <p:cBhvr>
                                        <p:cTn id="35" dur="1" fill="hold">
                                          <p:stCondLst>
                                            <p:cond delay="0"/>
                                          </p:stCondLst>
                                        </p:cTn>
                                        <p:tgtEl>
                                          <p:spTgt spid="5122"/>
                                        </p:tgtEl>
                                        <p:attrNameLst>
                                          <p:attrName>style.visibility</p:attrName>
                                        </p:attrNameLst>
                                      </p:cBhvr>
                                      <p:to>
                                        <p:strVal val="visible"/>
                                      </p:to>
                                    </p:set>
                                    <p:anim calcmode="lin" valueType="num">
                                      <p:cBhvr>
                                        <p:cTn id="36" dur="500" fill="hold"/>
                                        <p:tgtEl>
                                          <p:spTgt spid="5122"/>
                                        </p:tgtEl>
                                        <p:attrNameLst>
                                          <p:attrName>ppt_w</p:attrName>
                                        </p:attrNameLst>
                                      </p:cBhvr>
                                      <p:tavLst>
                                        <p:tav tm="0">
                                          <p:val>
                                            <p:fltVal val="0"/>
                                          </p:val>
                                        </p:tav>
                                        <p:tav tm="100000">
                                          <p:val>
                                            <p:strVal val="#ppt_w"/>
                                          </p:val>
                                        </p:tav>
                                      </p:tavLst>
                                    </p:anim>
                                    <p:anim calcmode="lin" valueType="num">
                                      <p:cBhvr>
                                        <p:cTn id="37" dur="500" fill="hold"/>
                                        <p:tgtEl>
                                          <p:spTgt spid="5122"/>
                                        </p:tgtEl>
                                        <p:attrNameLst>
                                          <p:attrName>ppt_h</p:attrName>
                                        </p:attrNameLst>
                                      </p:cBhvr>
                                      <p:tavLst>
                                        <p:tav tm="0">
                                          <p:val>
                                            <p:fltVal val="0"/>
                                          </p:val>
                                        </p:tav>
                                        <p:tav tm="100000">
                                          <p:val>
                                            <p:strVal val="#ppt_h"/>
                                          </p:val>
                                        </p:tav>
                                      </p:tavLst>
                                    </p:anim>
                                    <p:animEffect transition="in" filter="fade">
                                      <p:cBhvr>
                                        <p:cTn id="38"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p:bldP spid="1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5">
            <a:extLst>
              <a:ext uri="{FF2B5EF4-FFF2-40B4-BE49-F238E27FC236}">
                <a16:creationId xmlns:a16="http://schemas.microsoft.com/office/drawing/2014/main" xmlns="" id="{6E5AC80F-C839-4603-9C7B-12FC5BD44684}"/>
              </a:ext>
            </a:extLst>
          </p:cNvPr>
          <p:cNvPicPr>
            <a:picLocks noChangeAspect="1"/>
          </p:cNvPicPr>
          <p:nvPr/>
        </p:nvPicPr>
        <p:blipFill rotWithShape="1">
          <a:blip r:embed="rId3">
            <a:extLst>
              <a:ext uri="{28A0092B-C50C-407E-A947-70E740481C1C}">
                <a14:useLocalDpi xmlns:a14="http://schemas.microsoft.com/office/drawing/2010/main" val="0"/>
              </a:ext>
            </a:extLst>
          </a:blip>
          <a:srcRect l="23077" t="27542" r="48277" b="36192"/>
          <a:stretch/>
        </p:blipFill>
        <p:spPr>
          <a:xfrm rot="20899879">
            <a:off x="5540936" y="-35777"/>
            <a:ext cx="2546814" cy="1813642"/>
          </a:xfrm>
          <a:prstGeom prst="rect">
            <a:avLst/>
          </a:prstGeom>
        </p:spPr>
      </p:pic>
      <p:sp>
        <p:nvSpPr>
          <p:cNvPr id="4" name="文本框 3">
            <a:extLst>
              <a:ext uri="{FF2B5EF4-FFF2-40B4-BE49-F238E27FC236}">
                <a16:creationId xmlns:a16="http://schemas.microsoft.com/office/drawing/2014/main" xmlns="" id="{E36D6FC7-366D-432A-BD50-D1AA5A54E291}"/>
              </a:ext>
            </a:extLst>
          </p:cNvPr>
          <p:cNvSpPr txBox="1"/>
          <p:nvPr/>
        </p:nvSpPr>
        <p:spPr>
          <a:xfrm>
            <a:off x="5189882" y="2016674"/>
            <a:ext cx="2296017" cy="369332"/>
          </a:xfrm>
          <a:prstGeom prst="rect">
            <a:avLst/>
          </a:prstGeom>
          <a:noFill/>
        </p:spPr>
        <p:txBody>
          <a:bodyPr wrap="square" rtlCol="0">
            <a:spAutoFit/>
          </a:bodyPr>
          <a:lstStyle/>
          <a:p>
            <a:r>
              <a:rPr lang="en-US" altLang="zh-CN" dirty="0">
                <a:latin typeface="方正稚艺简体" panose="03000509000000000000" pitchFamily="65" charset="-122"/>
                <a:ea typeface="方正稚艺简体" panose="03000509000000000000" pitchFamily="65" charset="-122"/>
              </a:rPr>
              <a:t>Not chasing</a:t>
            </a:r>
            <a:endParaRPr lang="zh-CN" altLang="en-US" dirty="0">
              <a:latin typeface="方正稚艺简体" panose="03000509000000000000" pitchFamily="65" charset="-122"/>
              <a:ea typeface="方正稚艺简体" panose="03000509000000000000" pitchFamily="65" charset="-122"/>
            </a:endParaRPr>
          </a:p>
        </p:txBody>
      </p:sp>
      <p:sp>
        <p:nvSpPr>
          <p:cNvPr id="16" name="椭圆 15">
            <a:extLst>
              <a:ext uri="{FF2B5EF4-FFF2-40B4-BE49-F238E27FC236}">
                <a16:creationId xmlns:a16="http://schemas.microsoft.com/office/drawing/2014/main" xmlns="" id="{DA23260E-83A3-449A-9CE5-5F441A895075}"/>
              </a:ext>
            </a:extLst>
          </p:cNvPr>
          <p:cNvSpPr/>
          <p:nvPr/>
        </p:nvSpPr>
        <p:spPr>
          <a:xfrm>
            <a:off x="2232256" y="1827335"/>
            <a:ext cx="2557630" cy="2557630"/>
          </a:xfrm>
          <a:prstGeom prst="ellipse">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9" name="椭圆 18">
            <a:extLst>
              <a:ext uri="{FF2B5EF4-FFF2-40B4-BE49-F238E27FC236}">
                <a16:creationId xmlns:a16="http://schemas.microsoft.com/office/drawing/2014/main" xmlns="" id="{F2B606B3-2A7D-412E-8C0F-3D9C7F269B32}"/>
              </a:ext>
            </a:extLst>
          </p:cNvPr>
          <p:cNvSpPr/>
          <p:nvPr/>
        </p:nvSpPr>
        <p:spPr>
          <a:xfrm>
            <a:off x="4789886" y="2824863"/>
            <a:ext cx="2557630" cy="2557630"/>
          </a:xfrm>
          <a:prstGeom prst="ellipse">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22" name="椭圆 21">
            <a:extLst>
              <a:ext uri="{FF2B5EF4-FFF2-40B4-BE49-F238E27FC236}">
                <a16:creationId xmlns:a16="http://schemas.microsoft.com/office/drawing/2014/main" xmlns="" id="{A5DB1220-6D65-468C-BB2A-FA10664D4025}"/>
              </a:ext>
            </a:extLst>
          </p:cNvPr>
          <p:cNvSpPr/>
          <p:nvPr/>
        </p:nvSpPr>
        <p:spPr>
          <a:xfrm>
            <a:off x="7449958" y="2506209"/>
            <a:ext cx="2557630" cy="2557630"/>
          </a:xfrm>
          <a:prstGeom prst="ellipse">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pic>
        <p:nvPicPr>
          <p:cNvPr id="13" name="图片 17">
            <a:extLst>
              <a:ext uri="{FF2B5EF4-FFF2-40B4-BE49-F238E27FC236}">
                <a16:creationId xmlns:a16="http://schemas.microsoft.com/office/drawing/2014/main" xmlns="" id="{6DB43426-91B0-44EF-99F3-468522F6B97C}"/>
              </a:ext>
            </a:extLst>
          </p:cNvPr>
          <p:cNvPicPr>
            <a:picLocks noChangeAspect="1"/>
          </p:cNvPicPr>
          <p:nvPr/>
        </p:nvPicPr>
        <p:blipFill rotWithShape="1">
          <a:blip r:embed="rId4">
            <a:extLst>
              <a:ext uri="{28A0092B-C50C-407E-A947-70E740481C1C}">
                <a14:useLocalDpi xmlns:a14="http://schemas.microsoft.com/office/drawing/2010/main" val="0"/>
              </a:ext>
            </a:extLst>
          </a:blip>
          <a:srcRect t="18309" r="63387" b="43217"/>
          <a:stretch/>
        </p:blipFill>
        <p:spPr>
          <a:xfrm>
            <a:off x="5032759" y="1102342"/>
            <a:ext cx="3686765" cy="1828663"/>
          </a:xfrm>
          <a:prstGeom prst="rect">
            <a:avLst/>
          </a:prstGeom>
        </p:spPr>
      </p:pic>
      <p:sp>
        <p:nvSpPr>
          <p:cNvPr id="26" name="Rectangle 25"/>
          <p:cNvSpPr/>
          <p:nvPr/>
        </p:nvSpPr>
        <p:spPr>
          <a:xfrm>
            <a:off x="5472872" y="1739675"/>
            <a:ext cx="2899604" cy="866904"/>
          </a:xfrm>
          <a:prstGeom prst="rect">
            <a:avLst/>
          </a:prstGeom>
        </p:spPr>
        <p:txBody>
          <a:bodyPr wrap="square">
            <a:spAutoFit/>
          </a:bodyPr>
          <a:lstStyle/>
          <a:p>
            <a:pPr algn="ctr">
              <a:lnSpc>
                <a:spcPct val="150000"/>
              </a:lnSpc>
              <a:spcBef>
                <a:spcPct val="40000"/>
              </a:spcBef>
            </a:pPr>
            <a:r>
              <a:rPr lang="en-US" b="1" dirty="0" err="1">
                <a:solidFill>
                  <a:srgbClr val="25552B"/>
                </a:solidFill>
                <a:latin typeface="Tahoma" pitchFamily="34" charset="0"/>
                <a:cs typeface="Tahoma" pitchFamily="34" charset="0"/>
              </a:rPr>
              <a:t>Sáng</a:t>
            </a:r>
            <a:r>
              <a:rPr lang="en-US" b="1" dirty="0">
                <a:solidFill>
                  <a:srgbClr val="25552B"/>
                </a:solidFill>
                <a:latin typeface="Tahoma" pitchFamily="34" charset="0"/>
                <a:cs typeface="Tahoma" pitchFamily="34" charset="0"/>
              </a:rPr>
              <a:t> </a:t>
            </a:r>
            <a:r>
              <a:rPr lang="en-US" b="1" dirty="0" err="1">
                <a:solidFill>
                  <a:srgbClr val="25552B"/>
                </a:solidFill>
                <a:latin typeface="Tahoma" pitchFamily="34" charset="0"/>
                <a:cs typeface="Tahoma" pitchFamily="34" charset="0"/>
              </a:rPr>
              <a:t>tạo</a:t>
            </a:r>
            <a:r>
              <a:rPr lang="en-US" b="1" dirty="0">
                <a:solidFill>
                  <a:srgbClr val="25552B"/>
                </a:solidFill>
                <a:latin typeface="Tahoma" pitchFamily="34" charset="0"/>
                <a:cs typeface="Tahoma" pitchFamily="34" charset="0"/>
              </a:rPr>
              <a:t> </a:t>
            </a:r>
            <a:r>
              <a:rPr lang="en-US" b="1" dirty="0" err="1">
                <a:solidFill>
                  <a:srgbClr val="25552B"/>
                </a:solidFill>
                <a:latin typeface="Tahoma" pitchFamily="34" charset="0"/>
                <a:cs typeface="Tahoma" pitchFamily="34" charset="0"/>
              </a:rPr>
              <a:t>các</a:t>
            </a:r>
            <a:r>
              <a:rPr lang="en-US" b="1" dirty="0">
                <a:solidFill>
                  <a:srgbClr val="25552B"/>
                </a:solidFill>
                <a:latin typeface="Tahoma" pitchFamily="34" charset="0"/>
                <a:cs typeface="Tahoma" pitchFamily="34" charset="0"/>
              </a:rPr>
              <a:t> </a:t>
            </a:r>
            <a:r>
              <a:rPr lang="en-US" b="1" dirty="0" err="1">
                <a:solidFill>
                  <a:srgbClr val="25552B"/>
                </a:solidFill>
                <a:latin typeface="Tahoma" pitchFamily="34" charset="0"/>
                <a:cs typeface="Tahoma" pitchFamily="34" charset="0"/>
              </a:rPr>
              <a:t>trò</a:t>
            </a:r>
            <a:r>
              <a:rPr lang="en-US" b="1" dirty="0">
                <a:solidFill>
                  <a:srgbClr val="25552B"/>
                </a:solidFill>
                <a:latin typeface="Tahoma" pitchFamily="34" charset="0"/>
                <a:cs typeface="Tahoma" pitchFamily="34" charset="0"/>
              </a:rPr>
              <a:t> </a:t>
            </a:r>
            <a:r>
              <a:rPr lang="en-US" b="1" dirty="0" err="1">
                <a:solidFill>
                  <a:srgbClr val="25552B"/>
                </a:solidFill>
                <a:latin typeface="Tahoma" pitchFamily="34" charset="0"/>
                <a:cs typeface="Tahoma" pitchFamily="34" charset="0"/>
              </a:rPr>
              <a:t>chơi</a:t>
            </a:r>
            <a:r>
              <a:rPr lang="en-US" b="1" dirty="0">
                <a:solidFill>
                  <a:srgbClr val="25552B"/>
                </a:solidFill>
                <a:latin typeface="Tahoma" pitchFamily="34" charset="0"/>
                <a:cs typeface="Tahoma" pitchFamily="34" charset="0"/>
              </a:rPr>
              <a:t> ATGT</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55487" y="2016674"/>
            <a:ext cx="2241538" cy="2168494"/>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72053" y="2970476"/>
            <a:ext cx="2215730" cy="2266403"/>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flipH="1">
            <a:off x="7612006" y="2728436"/>
            <a:ext cx="2215035" cy="2113176"/>
          </a:xfrm>
          <a:prstGeom prst="ellipse">
            <a:avLst/>
          </a:prstGeom>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211783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arn(inVertic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wipe(down)">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500" fill="hold"/>
                                        <p:tgtEl>
                                          <p:spTgt spid="22"/>
                                        </p:tgtEl>
                                        <p:attrNameLst>
                                          <p:attrName>ppt_x</p:attrName>
                                        </p:attrNameLst>
                                      </p:cBhvr>
                                      <p:tavLst>
                                        <p:tav tm="0">
                                          <p:val>
                                            <p:strVal val="#ppt_x"/>
                                          </p:val>
                                        </p:tav>
                                        <p:tav tm="100000">
                                          <p:val>
                                            <p:strVal val="#ppt_x"/>
                                          </p:val>
                                        </p:tav>
                                      </p:tavLst>
                                    </p:anim>
                                    <p:anim calcmode="lin" valueType="num">
                                      <p:cBhvr additive="base">
                                        <p:cTn id="2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7F0EC93-CBB6-406F-90FE-217D35E9CE6F}"/>
              </a:ext>
            </a:extLst>
          </p:cNvPr>
          <p:cNvSpPr>
            <a:spLocks noGrp="1"/>
          </p:cNvSpPr>
          <p:nvPr>
            <p:ph idx="1"/>
          </p:nvPr>
        </p:nvSpPr>
        <p:spPr>
          <a:xfrm>
            <a:off x="228600" y="685800"/>
            <a:ext cx="11353800" cy="5791199"/>
          </a:xfrm>
        </p:spPr>
        <p:txBody>
          <a:bodyPr>
            <a:noAutofit/>
          </a:bodyPr>
          <a:lstStyle/>
          <a:p>
            <a:pPr algn="just">
              <a:lnSpc>
                <a:spcPct val="150000"/>
              </a:lnSpc>
            </a:pPr>
            <a:r>
              <a:rPr lang="en-US" sz="2000" b="1" dirty="0" err="1">
                <a:latin typeface="Tahmo"/>
              </a:rPr>
              <a:t>Nghị</a:t>
            </a:r>
            <a:r>
              <a:rPr lang="en-US" sz="2000" b="1" dirty="0">
                <a:latin typeface="Tahmo"/>
              </a:rPr>
              <a:t> </a:t>
            </a:r>
            <a:r>
              <a:rPr lang="en-US" sz="2000" b="1" dirty="0" err="1">
                <a:latin typeface="Tahmo"/>
              </a:rPr>
              <a:t>quyết</a:t>
            </a:r>
            <a:r>
              <a:rPr lang="en-US" sz="2000" b="1" dirty="0">
                <a:latin typeface="Tahmo"/>
              </a:rPr>
              <a:t> </a:t>
            </a:r>
            <a:r>
              <a:rPr lang="en-US" sz="2000" b="1" dirty="0" err="1">
                <a:latin typeface="Tahmo"/>
              </a:rPr>
              <a:t>số</a:t>
            </a:r>
            <a:r>
              <a:rPr lang="en-US" sz="2000" b="1" dirty="0">
                <a:latin typeface="Tahmo"/>
              </a:rPr>
              <a:t> 12/NQ-CP </a:t>
            </a:r>
            <a:r>
              <a:rPr lang="en-US" sz="2000" b="1" dirty="0" err="1">
                <a:latin typeface="Tahmo"/>
              </a:rPr>
              <a:t>ngày</a:t>
            </a:r>
            <a:r>
              <a:rPr lang="en-US" sz="2000" b="1" dirty="0">
                <a:latin typeface="Tahmo"/>
              </a:rPr>
              <a:t> 19/2/2019 </a:t>
            </a:r>
            <a:r>
              <a:rPr lang="en-US" sz="2000" b="1" dirty="0" err="1">
                <a:latin typeface="Tahmo"/>
              </a:rPr>
              <a:t>về</a:t>
            </a:r>
            <a:r>
              <a:rPr lang="en-US" sz="2000" b="1" dirty="0">
                <a:latin typeface="Tahmo"/>
              </a:rPr>
              <a:t> </a:t>
            </a:r>
            <a:r>
              <a:rPr lang="en-US" sz="2000" b="1" dirty="0" err="1">
                <a:latin typeface="Tahmo"/>
              </a:rPr>
              <a:t>tăng</a:t>
            </a:r>
            <a:r>
              <a:rPr lang="en-US" sz="2000" b="1" dirty="0">
                <a:latin typeface="Tahmo"/>
              </a:rPr>
              <a:t> </a:t>
            </a:r>
            <a:r>
              <a:rPr lang="en-US" sz="2000" b="1" dirty="0" err="1">
                <a:latin typeface="Tahmo"/>
              </a:rPr>
              <a:t>cường</a:t>
            </a:r>
            <a:r>
              <a:rPr lang="en-US" sz="2000" b="1" dirty="0">
                <a:latin typeface="Tahmo"/>
              </a:rPr>
              <a:t> </a:t>
            </a:r>
            <a:r>
              <a:rPr lang="en-US" sz="2000" b="1" dirty="0" err="1">
                <a:latin typeface="Tahmo"/>
              </a:rPr>
              <a:t>bảo</a:t>
            </a:r>
            <a:r>
              <a:rPr lang="en-US" sz="2000" b="1" dirty="0">
                <a:latin typeface="Tahmo"/>
              </a:rPr>
              <a:t> </a:t>
            </a:r>
            <a:r>
              <a:rPr lang="en-US" sz="2000" b="1" dirty="0" err="1">
                <a:latin typeface="Tahmo"/>
              </a:rPr>
              <a:t>đảm</a:t>
            </a:r>
            <a:r>
              <a:rPr lang="en-US" sz="2000" b="1" dirty="0">
                <a:latin typeface="Tahmo"/>
              </a:rPr>
              <a:t> </a:t>
            </a:r>
            <a:r>
              <a:rPr lang="en-US" sz="2000" b="1" dirty="0" err="1">
                <a:latin typeface="Tahmo"/>
              </a:rPr>
              <a:t>trật</a:t>
            </a:r>
            <a:r>
              <a:rPr lang="en-US" sz="2000" b="1" dirty="0">
                <a:latin typeface="Tahmo"/>
              </a:rPr>
              <a:t> </a:t>
            </a:r>
            <a:r>
              <a:rPr lang="en-US" sz="2000" b="1" dirty="0" err="1">
                <a:latin typeface="Tahmo"/>
              </a:rPr>
              <a:t>tự</a:t>
            </a:r>
            <a:r>
              <a:rPr lang="en-US" sz="2000" b="1" dirty="0">
                <a:latin typeface="Tahmo"/>
              </a:rPr>
              <a:t> ATGT </a:t>
            </a:r>
            <a:r>
              <a:rPr lang="en-US" sz="2000" b="1" dirty="0" err="1">
                <a:latin typeface="Tahmo"/>
              </a:rPr>
              <a:t>và</a:t>
            </a:r>
            <a:r>
              <a:rPr lang="en-US" sz="2000" b="1" dirty="0">
                <a:latin typeface="Tahmo"/>
              </a:rPr>
              <a:t> </a:t>
            </a:r>
            <a:r>
              <a:rPr lang="en-US" sz="2000" b="1" dirty="0" err="1">
                <a:latin typeface="Tahmo"/>
              </a:rPr>
              <a:t>chống</a:t>
            </a:r>
            <a:r>
              <a:rPr lang="en-US" sz="2000" b="1" dirty="0">
                <a:latin typeface="Tahmo"/>
              </a:rPr>
              <a:t> </a:t>
            </a:r>
            <a:r>
              <a:rPr lang="en-US" sz="2000" b="1" dirty="0" err="1">
                <a:latin typeface="Tahmo"/>
              </a:rPr>
              <a:t>ùn</a:t>
            </a:r>
            <a:r>
              <a:rPr lang="en-US" sz="2000" b="1" dirty="0">
                <a:latin typeface="Tahmo"/>
              </a:rPr>
              <a:t> </a:t>
            </a:r>
            <a:r>
              <a:rPr lang="en-US" sz="2000" b="1" dirty="0" err="1">
                <a:latin typeface="Tahmo"/>
              </a:rPr>
              <a:t>tắc</a:t>
            </a:r>
            <a:r>
              <a:rPr lang="en-US" sz="2000" b="1" dirty="0">
                <a:latin typeface="Tahmo"/>
              </a:rPr>
              <a:t> giao </a:t>
            </a:r>
            <a:r>
              <a:rPr lang="en-US" sz="2000" b="1" dirty="0" err="1">
                <a:latin typeface="Tahmo"/>
              </a:rPr>
              <a:t>thông</a:t>
            </a:r>
            <a:r>
              <a:rPr lang="en-US" sz="2000" b="1" dirty="0">
                <a:latin typeface="Tahmo"/>
              </a:rPr>
              <a:t> </a:t>
            </a:r>
            <a:r>
              <a:rPr lang="en-US" sz="2000" b="1" dirty="0" err="1">
                <a:latin typeface="Tahmo"/>
              </a:rPr>
              <a:t>giai</a:t>
            </a:r>
            <a:r>
              <a:rPr lang="en-US" sz="2000" b="1" dirty="0">
                <a:latin typeface="Tahmo"/>
              </a:rPr>
              <a:t> </a:t>
            </a:r>
            <a:r>
              <a:rPr lang="en-US" sz="2000" b="1" dirty="0" err="1">
                <a:latin typeface="Tahmo"/>
              </a:rPr>
              <a:t>đoạn</a:t>
            </a:r>
            <a:r>
              <a:rPr lang="en-US" sz="2000" b="1" dirty="0">
                <a:latin typeface="Tahmo"/>
              </a:rPr>
              <a:t> 2019 – 2022,</a:t>
            </a:r>
            <a:r>
              <a:rPr lang="en-US" sz="2000" dirty="0">
                <a:latin typeface="Tahmo"/>
              </a:rPr>
              <a:t> </a:t>
            </a:r>
            <a:r>
              <a:rPr lang="en-US" sz="2000" dirty="0" err="1">
                <a:latin typeface="Tahmo"/>
              </a:rPr>
              <a:t>trong</a:t>
            </a:r>
            <a:r>
              <a:rPr lang="en-US" sz="2000" dirty="0">
                <a:latin typeface="Tahmo"/>
              </a:rPr>
              <a:t> </a:t>
            </a:r>
            <a:r>
              <a:rPr lang="en-US" sz="2000" dirty="0" err="1">
                <a:latin typeface="Tahmo"/>
              </a:rPr>
              <a:t>đó</a:t>
            </a:r>
            <a:r>
              <a:rPr lang="en-US" sz="2000" dirty="0">
                <a:latin typeface="Tahmo"/>
              </a:rPr>
              <a:t> </a:t>
            </a:r>
            <a:r>
              <a:rPr lang="en-US" sz="2000" dirty="0" err="1">
                <a:latin typeface="Tahmo"/>
              </a:rPr>
              <a:t>quy</a:t>
            </a:r>
            <a:r>
              <a:rPr lang="en-US" sz="2000" dirty="0">
                <a:latin typeface="Tahmo"/>
              </a:rPr>
              <a:t> </a:t>
            </a:r>
            <a:r>
              <a:rPr lang="en-US" sz="2000" dirty="0" err="1">
                <a:latin typeface="Tahmo"/>
              </a:rPr>
              <a:t>định</a:t>
            </a:r>
            <a:r>
              <a:rPr lang="en-US" sz="2000" dirty="0">
                <a:latin typeface="Tahmo"/>
              </a:rPr>
              <a:t>: “</a:t>
            </a:r>
            <a:r>
              <a:rPr lang="en-US" sz="2000" dirty="0" err="1">
                <a:latin typeface="Tahmo"/>
              </a:rPr>
              <a:t>nhiệm</a:t>
            </a:r>
            <a:r>
              <a:rPr lang="en-US" sz="2000" dirty="0">
                <a:latin typeface="Tahmo"/>
              </a:rPr>
              <a:t> </a:t>
            </a:r>
            <a:r>
              <a:rPr lang="en-US" sz="2000" dirty="0" err="1">
                <a:latin typeface="Tahmo"/>
              </a:rPr>
              <a:t>vụ</a:t>
            </a:r>
            <a:r>
              <a:rPr lang="en-US" sz="2000" dirty="0">
                <a:latin typeface="Tahmo"/>
              </a:rPr>
              <a:t> </a:t>
            </a:r>
            <a:r>
              <a:rPr lang="en-US" sz="2000" dirty="0" err="1">
                <a:latin typeface="Tahmo"/>
              </a:rPr>
              <a:t>cụ</a:t>
            </a:r>
            <a:r>
              <a:rPr lang="en-US" sz="2000" dirty="0">
                <a:latin typeface="Tahmo"/>
              </a:rPr>
              <a:t> </a:t>
            </a:r>
            <a:r>
              <a:rPr lang="en-US" sz="2000" dirty="0" err="1">
                <a:latin typeface="Tahmo"/>
              </a:rPr>
              <a:t>thể</a:t>
            </a:r>
            <a:r>
              <a:rPr lang="en-US" sz="2000" dirty="0">
                <a:latin typeface="Tahmo"/>
              </a:rPr>
              <a:t> </a:t>
            </a:r>
            <a:r>
              <a:rPr lang="en-US" sz="2000" dirty="0" err="1">
                <a:latin typeface="Tahmo"/>
              </a:rPr>
              <a:t>đối</a:t>
            </a:r>
            <a:r>
              <a:rPr lang="en-US" sz="2000" dirty="0">
                <a:latin typeface="Tahmo"/>
              </a:rPr>
              <a:t> với BGDĐT: </a:t>
            </a:r>
            <a:r>
              <a:rPr lang="en-US" sz="2000" dirty="0" err="1">
                <a:latin typeface="Tahmo"/>
              </a:rPr>
              <a:t>hoàn</a:t>
            </a:r>
            <a:r>
              <a:rPr lang="en-US" sz="2000" dirty="0">
                <a:latin typeface="Tahmo"/>
              </a:rPr>
              <a:t> </a:t>
            </a:r>
            <a:r>
              <a:rPr lang="en-US" sz="2000" dirty="0" err="1">
                <a:latin typeface="Tahmo"/>
              </a:rPr>
              <a:t>thiện</a:t>
            </a:r>
            <a:r>
              <a:rPr lang="en-US" sz="2000" dirty="0">
                <a:latin typeface="Tahmo"/>
              </a:rPr>
              <a:t> </a:t>
            </a:r>
            <a:r>
              <a:rPr lang="en-US" sz="2000" dirty="0" err="1">
                <a:latin typeface="Tahmo"/>
              </a:rPr>
              <a:t>chương</a:t>
            </a:r>
            <a:r>
              <a:rPr lang="en-US" sz="2000" dirty="0">
                <a:latin typeface="Tahmo"/>
              </a:rPr>
              <a:t> </a:t>
            </a:r>
            <a:r>
              <a:rPr lang="en-US" sz="2000" dirty="0" err="1">
                <a:latin typeface="Tahmo"/>
              </a:rPr>
              <a:t>trình</a:t>
            </a:r>
            <a:r>
              <a:rPr lang="en-US" sz="2000" dirty="0">
                <a:latin typeface="Tahmo"/>
              </a:rPr>
              <a:t> </a:t>
            </a:r>
            <a:r>
              <a:rPr lang="en-US" sz="2000" dirty="0" err="1">
                <a:latin typeface="Tahmo"/>
              </a:rPr>
              <a:t>tài</a:t>
            </a:r>
            <a:r>
              <a:rPr lang="en-US" sz="2000" dirty="0">
                <a:latin typeface="Tahmo"/>
              </a:rPr>
              <a:t> </a:t>
            </a:r>
            <a:r>
              <a:rPr lang="en-US" sz="2000" dirty="0" err="1">
                <a:latin typeface="Tahmo"/>
              </a:rPr>
              <a:t>liệu</a:t>
            </a:r>
            <a:r>
              <a:rPr lang="en-US" sz="2000" dirty="0">
                <a:latin typeface="Tahmo"/>
              </a:rPr>
              <a:t> </a:t>
            </a:r>
            <a:r>
              <a:rPr lang="en-US" sz="2000" dirty="0" err="1">
                <a:latin typeface="Tahmo"/>
              </a:rPr>
              <a:t>giảng</a:t>
            </a:r>
            <a:r>
              <a:rPr lang="en-US" sz="2000" dirty="0">
                <a:latin typeface="Tahmo"/>
              </a:rPr>
              <a:t> </a:t>
            </a:r>
            <a:r>
              <a:rPr lang="en-US" sz="2000" dirty="0" err="1">
                <a:latin typeface="Tahmo"/>
              </a:rPr>
              <a:t>dạy</a:t>
            </a:r>
            <a:r>
              <a:rPr lang="en-US" sz="2000" dirty="0">
                <a:latin typeface="Tahmo"/>
              </a:rPr>
              <a:t> </a:t>
            </a:r>
            <a:r>
              <a:rPr lang="en-US" sz="2000" dirty="0" err="1">
                <a:latin typeface="Tahmo"/>
              </a:rPr>
              <a:t>và</a:t>
            </a:r>
            <a:r>
              <a:rPr lang="en-US" sz="2000" dirty="0">
                <a:latin typeface="Tahmo"/>
              </a:rPr>
              <a:t> </a:t>
            </a:r>
            <a:r>
              <a:rPr lang="en-US" sz="2000" dirty="0" err="1">
                <a:latin typeface="Tahmo"/>
              </a:rPr>
              <a:t>đưa</a:t>
            </a:r>
            <a:r>
              <a:rPr lang="en-US" sz="2000" dirty="0">
                <a:latin typeface="Tahmo"/>
              </a:rPr>
              <a:t> </a:t>
            </a:r>
            <a:r>
              <a:rPr lang="en-US" sz="2000" dirty="0" err="1">
                <a:latin typeface="Tahmo"/>
              </a:rPr>
              <a:t>nội</a:t>
            </a:r>
            <a:r>
              <a:rPr lang="en-US" sz="2000" dirty="0">
                <a:latin typeface="Tahmo"/>
              </a:rPr>
              <a:t> dung </a:t>
            </a:r>
            <a:r>
              <a:rPr lang="en-US" sz="2000" dirty="0" err="1">
                <a:latin typeface="Tahmo"/>
              </a:rPr>
              <a:t>pháp</a:t>
            </a:r>
            <a:r>
              <a:rPr lang="en-US" sz="2000" dirty="0">
                <a:latin typeface="Tahmo"/>
              </a:rPr>
              <a:t> </a:t>
            </a:r>
            <a:r>
              <a:rPr lang="en-US" sz="2000" dirty="0" err="1">
                <a:latin typeface="Tahmo"/>
              </a:rPr>
              <a:t>luật</a:t>
            </a:r>
            <a:r>
              <a:rPr lang="en-US" sz="2000" dirty="0">
                <a:latin typeface="Tahmo"/>
              </a:rPr>
              <a:t> </a:t>
            </a:r>
            <a:r>
              <a:rPr lang="en-US" sz="2000" dirty="0" err="1">
                <a:latin typeface="Tahmo"/>
              </a:rPr>
              <a:t>về</a:t>
            </a:r>
            <a:r>
              <a:rPr lang="en-US" sz="2000" dirty="0">
                <a:latin typeface="Tahmo"/>
              </a:rPr>
              <a:t> </a:t>
            </a:r>
            <a:r>
              <a:rPr lang="en-US" sz="2000" dirty="0" err="1">
                <a:latin typeface="Tahmo"/>
              </a:rPr>
              <a:t>bảo</a:t>
            </a:r>
            <a:r>
              <a:rPr lang="en-US" sz="2000" dirty="0">
                <a:latin typeface="Tahmo"/>
              </a:rPr>
              <a:t> </a:t>
            </a:r>
            <a:r>
              <a:rPr lang="en-US" sz="2000" dirty="0" err="1">
                <a:latin typeface="Tahmo"/>
              </a:rPr>
              <a:t>đảm</a:t>
            </a:r>
            <a:r>
              <a:rPr lang="en-US" sz="2000" dirty="0">
                <a:latin typeface="Tahmo"/>
              </a:rPr>
              <a:t> </a:t>
            </a:r>
            <a:r>
              <a:rPr lang="en-US" sz="2000" dirty="0" err="1">
                <a:latin typeface="Tahmo"/>
              </a:rPr>
              <a:t>trật</a:t>
            </a:r>
            <a:r>
              <a:rPr lang="en-US" sz="2000" dirty="0">
                <a:latin typeface="Tahmo"/>
              </a:rPr>
              <a:t> </a:t>
            </a:r>
            <a:r>
              <a:rPr lang="en-US" sz="2000" dirty="0" err="1">
                <a:latin typeface="Tahmo"/>
              </a:rPr>
              <a:t>tự</a:t>
            </a:r>
            <a:r>
              <a:rPr lang="en-US" sz="2000" dirty="0">
                <a:latin typeface="Tahmo"/>
              </a:rPr>
              <a:t>, an </a:t>
            </a:r>
            <a:r>
              <a:rPr lang="en-US" sz="2000" dirty="0" err="1">
                <a:latin typeface="Tahmo"/>
              </a:rPr>
              <a:t>toàn</a:t>
            </a:r>
            <a:r>
              <a:rPr lang="en-US" sz="2000" dirty="0">
                <a:latin typeface="Tahmo"/>
              </a:rPr>
              <a:t> giao </a:t>
            </a:r>
            <a:r>
              <a:rPr lang="en-US" sz="2000" dirty="0" err="1">
                <a:latin typeface="Tahmo"/>
              </a:rPr>
              <a:t>thông</a:t>
            </a:r>
            <a:r>
              <a:rPr lang="en-US" sz="2000" dirty="0">
                <a:latin typeface="Tahmo"/>
              </a:rPr>
              <a:t> </a:t>
            </a:r>
            <a:r>
              <a:rPr lang="en-US" sz="2000" dirty="0" err="1">
                <a:latin typeface="Tahmo"/>
              </a:rPr>
              <a:t>và</a:t>
            </a:r>
            <a:r>
              <a:rPr lang="en-US" sz="2000" dirty="0">
                <a:latin typeface="Tahmo"/>
              </a:rPr>
              <a:t> </a:t>
            </a:r>
            <a:r>
              <a:rPr lang="en-US" sz="2000" dirty="0" err="1">
                <a:latin typeface="Tahmo"/>
              </a:rPr>
              <a:t>văn</a:t>
            </a:r>
            <a:r>
              <a:rPr lang="en-US" sz="2000" dirty="0">
                <a:latin typeface="Tahmo"/>
              </a:rPr>
              <a:t> </a:t>
            </a:r>
            <a:r>
              <a:rPr lang="en-US" sz="2000" dirty="0" err="1">
                <a:latin typeface="Tahmo"/>
              </a:rPr>
              <a:t>hóa</a:t>
            </a:r>
            <a:r>
              <a:rPr lang="en-US" sz="2000" dirty="0">
                <a:latin typeface="Tahmo"/>
              </a:rPr>
              <a:t> giao </a:t>
            </a:r>
            <a:r>
              <a:rPr lang="en-US" sz="2000" dirty="0" err="1">
                <a:latin typeface="Tahmo"/>
              </a:rPr>
              <a:t>thông</a:t>
            </a:r>
            <a:r>
              <a:rPr lang="en-US" sz="2000" dirty="0">
                <a:latin typeface="Tahmo"/>
              </a:rPr>
              <a:t> </a:t>
            </a:r>
            <a:r>
              <a:rPr lang="en-US" sz="2000" dirty="0" err="1">
                <a:latin typeface="Tahmo"/>
              </a:rPr>
              <a:t>vào</a:t>
            </a:r>
            <a:r>
              <a:rPr lang="en-US" sz="2000" dirty="0">
                <a:latin typeface="Tahmo"/>
              </a:rPr>
              <a:t> </a:t>
            </a:r>
            <a:r>
              <a:rPr lang="en-US" sz="2000" dirty="0" err="1">
                <a:latin typeface="Tahmo"/>
              </a:rPr>
              <a:t>chương</a:t>
            </a:r>
            <a:r>
              <a:rPr lang="en-US" sz="2000" dirty="0">
                <a:latin typeface="Tahmo"/>
              </a:rPr>
              <a:t> </a:t>
            </a:r>
            <a:r>
              <a:rPr lang="en-US" sz="2000" dirty="0" err="1">
                <a:latin typeface="Tahmo"/>
              </a:rPr>
              <a:t>trình</a:t>
            </a:r>
            <a:r>
              <a:rPr lang="en-US" sz="2000" dirty="0">
                <a:latin typeface="Tahmo"/>
              </a:rPr>
              <a:t> </a:t>
            </a:r>
            <a:r>
              <a:rPr lang="en-US" sz="2000" dirty="0" err="1">
                <a:latin typeface="Tahmo"/>
              </a:rPr>
              <a:t>chính</a:t>
            </a:r>
            <a:r>
              <a:rPr lang="en-US" sz="2000" dirty="0">
                <a:latin typeface="Tahmo"/>
              </a:rPr>
              <a:t> </a:t>
            </a:r>
            <a:r>
              <a:rPr lang="en-US" sz="2000" dirty="0" err="1">
                <a:latin typeface="Tahmo"/>
              </a:rPr>
              <a:t>khóa</a:t>
            </a:r>
            <a:r>
              <a:rPr lang="en-US" sz="2000" dirty="0">
                <a:latin typeface="Tahmo"/>
              </a:rPr>
              <a:t> </a:t>
            </a:r>
            <a:r>
              <a:rPr lang="en-US" sz="2000" dirty="0" err="1">
                <a:latin typeface="Tahmo"/>
              </a:rPr>
              <a:t>dưới</a:t>
            </a:r>
            <a:r>
              <a:rPr lang="en-US" sz="2000" dirty="0">
                <a:latin typeface="Tahmo"/>
              </a:rPr>
              <a:t> </a:t>
            </a:r>
            <a:r>
              <a:rPr lang="en-US" sz="2000" dirty="0" err="1">
                <a:latin typeface="Tahmo"/>
              </a:rPr>
              <a:t>hình</a:t>
            </a:r>
            <a:r>
              <a:rPr lang="en-US" sz="2000" dirty="0">
                <a:latin typeface="Tahmo"/>
              </a:rPr>
              <a:t> </a:t>
            </a:r>
            <a:r>
              <a:rPr lang="en-US" sz="2000" dirty="0" err="1">
                <a:latin typeface="Tahmo"/>
              </a:rPr>
              <a:t>thức</a:t>
            </a:r>
            <a:r>
              <a:rPr lang="en-US" sz="2000" dirty="0">
                <a:latin typeface="Tahmo"/>
              </a:rPr>
              <a:t> tích </a:t>
            </a:r>
            <a:r>
              <a:rPr lang="en-US" sz="2000" dirty="0" err="1">
                <a:latin typeface="Tahmo"/>
              </a:rPr>
              <a:t>hợp</a:t>
            </a:r>
            <a:r>
              <a:rPr lang="en-US" sz="2000" dirty="0">
                <a:latin typeface="Tahmo"/>
              </a:rPr>
              <a:t> </a:t>
            </a:r>
            <a:r>
              <a:rPr lang="en-US" sz="2000" dirty="0" err="1">
                <a:latin typeface="Tahmo"/>
              </a:rPr>
              <a:t>vào</a:t>
            </a:r>
            <a:r>
              <a:rPr lang="en-US" sz="2000" dirty="0">
                <a:latin typeface="Tahmo"/>
              </a:rPr>
              <a:t> </a:t>
            </a:r>
            <a:r>
              <a:rPr lang="en-US" sz="2000" dirty="0" err="1">
                <a:latin typeface="Tahmo"/>
              </a:rPr>
              <a:t>nội</a:t>
            </a:r>
            <a:r>
              <a:rPr lang="en-US" sz="2000" dirty="0">
                <a:latin typeface="Tahmo"/>
              </a:rPr>
              <a:t> dung </a:t>
            </a:r>
            <a:r>
              <a:rPr lang="en-US" sz="2000" dirty="0" err="1">
                <a:latin typeface="Tahmo"/>
              </a:rPr>
              <a:t>các</a:t>
            </a:r>
            <a:r>
              <a:rPr lang="en-US" sz="2000" dirty="0">
                <a:latin typeface="Tahmo"/>
              </a:rPr>
              <a:t> </a:t>
            </a:r>
            <a:r>
              <a:rPr lang="en-US" sz="2000" dirty="0" err="1">
                <a:latin typeface="Tahmo"/>
              </a:rPr>
              <a:t>môn</a:t>
            </a:r>
            <a:r>
              <a:rPr lang="en-US" sz="2000" dirty="0">
                <a:latin typeface="Tahmo"/>
              </a:rPr>
              <a:t> </a:t>
            </a:r>
            <a:r>
              <a:rPr lang="en-US" sz="2000" dirty="0" err="1">
                <a:latin typeface="Tahmo"/>
              </a:rPr>
              <a:t>học</a:t>
            </a:r>
            <a:r>
              <a:rPr lang="en-US" sz="2000" dirty="0">
                <a:latin typeface="Tahmo"/>
              </a:rPr>
              <a:t> </a:t>
            </a:r>
            <a:r>
              <a:rPr lang="en-US" sz="2000" dirty="0" err="1">
                <a:latin typeface="Tahmo"/>
              </a:rPr>
              <a:t>và</a:t>
            </a:r>
            <a:r>
              <a:rPr lang="en-US" sz="2000" dirty="0">
                <a:latin typeface="Tahmo"/>
              </a:rPr>
              <a:t> </a:t>
            </a:r>
            <a:r>
              <a:rPr lang="en-US" sz="2000" dirty="0" err="1">
                <a:latin typeface="Tahmo"/>
              </a:rPr>
              <a:t>hoạt</a:t>
            </a:r>
            <a:r>
              <a:rPr lang="en-US" sz="2000" dirty="0">
                <a:latin typeface="Tahmo"/>
              </a:rPr>
              <a:t> </a:t>
            </a:r>
            <a:r>
              <a:rPr lang="en-US" sz="2000" dirty="0" err="1">
                <a:latin typeface="Tahmo"/>
              </a:rPr>
              <a:t>động</a:t>
            </a:r>
            <a:r>
              <a:rPr lang="en-US" sz="2000" dirty="0">
                <a:latin typeface="Tahmo"/>
              </a:rPr>
              <a:t> giáo </a:t>
            </a:r>
            <a:r>
              <a:rPr lang="en-US" sz="2000" dirty="0" err="1">
                <a:latin typeface="Tahmo"/>
              </a:rPr>
              <a:t>dục</a:t>
            </a:r>
            <a:r>
              <a:rPr lang="en-US" sz="2000" dirty="0">
                <a:latin typeface="Tahmo"/>
              </a:rPr>
              <a:t> </a:t>
            </a:r>
            <a:r>
              <a:rPr lang="en-US" sz="2000" dirty="0" err="1">
                <a:latin typeface="Tahmo"/>
              </a:rPr>
              <a:t>từ</a:t>
            </a:r>
            <a:r>
              <a:rPr lang="en-US" sz="2000" dirty="0">
                <a:latin typeface="Tahmo"/>
              </a:rPr>
              <a:t> giáo </a:t>
            </a:r>
            <a:r>
              <a:rPr lang="en-US" sz="2000" dirty="0" err="1">
                <a:latin typeface="Tahmo"/>
              </a:rPr>
              <a:t>dục</a:t>
            </a:r>
            <a:r>
              <a:rPr lang="en-US" sz="2000" dirty="0">
                <a:latin typeface="Tahmo"/>
              </a:rPr>
              <a:t> </a:t>
            </a:r>
            <a:r>
              <a:rPr lang="en-US" sz="2000" dirty="0" err="1">
                <a:latin typeface="Tahmo"/>
              </a:rPr>
              <a:t>mầm</a:t>
            </a:r>
            <a:r>
              <a:rPr lang="en-US" sz="2000" dirty="0">
                <a:latin typeface="Tahmo"/>
              </a:rPr>
              <a:t> non </a:t>
            </a:r>
            <a:r>
              <a:rPr lang="en-US" sz="2000" dirty="0" err="1">
                <a:latin typeface="Tahmo"/>
              </a:rPr>
              <a:t>đến</a:t>
            </a:r>
            <a:r>
              <a:rPr lang="en-US" sz="2000" dirty="0">
                <a:latin typeface="Tahmo"/>
              </a:rPr>
              <a:t> giáo </a:t>
            </a:r>
            <a:r>
              <a:rPr lang="en-US" sz="2000" dirty="0" err="1">
                <a:latin typeface="Tahmo"/>
              </a:rPr>
              <a:t>dục</a:t>
            </a:r>
            <a:r>
              <a:rPr lang="en-US" sz="2000" dirty="0">
                <a:latin typeface="Tahmo"/>
              </a:rPr>
              <a:t> </a:t>
            </a:r>
            <a:r>
              <a:rPr lang="en-US" sz="2000" dirty="0" err="1">
                <a:latin typeface="Tahmo"/>
              </a:rPr>
              <a:t>phổ</a:t>
            </a:r>
            <a:r>
              <a:rPr lang="en-US" sz="2000" dirty="0">
                <a:latin typeface="Tahmo"/>
              </a:rPr>
              <a:t> </a:t>
            </a:r>
            <a:r>
              <a:rPr lang="en-US" sz="2000" dirty="0" err="1">
                <a:latin typeface="Tahmo"/>
              </a:rPr>
              <a:t>thông</a:t>
            </a:r>
            <a:r>
              <a:rPr lang="en-US" sz="2000" dirty="0">
                <a:latin typeface="Tahmo"/>
              </a:rPr>
              <a:t>”.. </a:t>
            </a:r>
          </a:p>
          <a:p>
            <a:pPr algn="just">
              <a:lnSpc>
                <a:spcPct val="150000"/>
              </a:lnSpc>
            </a:pPr>
            <a:endParaRPr lang="en-US" sz="1800" dirty="0">
              <a:latin typeface="Tahmo"/>
            </a:endParaRPr>
          </a:p>
          <a:p>
            <a:pPr algn="just">
              <a:lnSpc>
                <a:spcPct val="150000"/>
              </a:lnSpc>
            </a:pPr>
            <a:r>
              <a:rPr lang="en-US" sz="2000" dirty="0">
                <a:latin typeface="Tahmo"/>
              </a:rPr>
              <a:t> </a:t>
            </a:r>
            <a:r>
              <a:rPr lang="en-US" sz="2000" b="1" dirty="0" err="1">
                <a:latin typeface="Tahmo"/>
              </a:rPr>
              <a:t>Kiến</a:t>
            </a:r>
            <a:r>
              <a:rPr lang="en-US" sz="2000" b="1" dirty="0">
                <a:latin typeface="Tahmo"/>
              </a:rPr>
              <a:t> </a:t>
            </a:r>
            <a:r>
              <a:rPr lang="en-US" sz="2000" b="1" dirty="0" err="1">
                <a:latin typeface="Tahmo"/>
              </a:rPr>
              <a:t>nghị</a:t>
            </a:r>
            <a:r>
              <a:rPr lang="en-US" sz="2000" b="1" dirty="0">
                <a:latin typeface="Tahmo"/>
              </a:rPr>
              <a:t> </a:t>
            </a:r>
            <a:r>
              <a:rPr lang="en-US" sz="2000" b="1" dirty="0" err="1">
                <a:latin typeface="Tahmo"/>
              </a:rPr>
              <a:t>số</a:t>
            </a:r>
            <a:r>
              <a:rPr lang="en-US" sz="2000" b="1" dirty="0">
                <a:latin typeface="Tahmo"/>
              </a:rPr>
              <a:t> 1831/KN-UBTP14 </a:t>
            </a:r>
            <a:r>
              <a:rPr lang="en-US" sz="2000" b="1" dirty="0" err="1">
                <a:latin typeface="Tahmo"/>
              </a:rPr>
              <a:t>ngày</a:t>
            </a:r>
            <a:r>
              <a:rPr lang="en-US" sz="2000" b="1" dirty="0">
                <a:latin typeface="Tahmo"/>
              </a:rPr>
              <a:t> 30/3/2019 </a:t>
            </a:r>
            <a:r>
              <a:rPr lang="en-US" sz="2000" b="1" dirty="0" err="1">
                <a:latin typeface="Tahmo"/>
              </a:rPr>
              <a:t>của</a:t>
            </a:r>
            <a:r>
              <a:rPr lang="en-US" sz="2000" b="1" dirty="0">
                <a:latin typeface="Tahmo"/>
              </a:rPr>
              <a:t> </a:t>
            </a:r>
            <a:r>
              <a:rPr lang="en-US" sz="2000" b="1" dirty="0" err="1">
                <a:latin typeface="Tahmo"/>
              </a:rPr>
              <a:t>Ủy</a:t>
            </a:r>
            <a:r>
              <a:rPr lang="en-US" sz="2000" b="1" dirty="0">
                <a:latin typeface="Tahmo"/>
              </a:rPr>
              <a:t> ban </a:t>
            </a:r>
            <a:r>
              <a:rPr lang="en-US" sz="2000" b="1" dirty="0" err="1">
                <a:latin typeface="Tahmo"/>
              </a:rPr>
              <a:t>Tư</a:t>
            </a:r>
            <a:r>
              <a:rPr lang="en-US" sz="2000" b="1" dirty="0">
                <a:latin typeface="Tahmo"/>
              </a:rPr>
              <a:t> </a:t>
            </a:r>
            <a:r>
              <a:rPr lang="en-US" sz="2000" b="1" dirty="0" err="1">
                <a:latin typeface="Tahmo"/>
              </a:rPr>
              <a:t>Pháp</a:t>
            </a:r>
            <a:r>
              <a:rPr lang="en-US" sz="2000" b="1" dirty="0">
                <a:latin typeface="Tahmo"/>
              </a:rPr>
              <a:t> </a:t>
            </a:r>
            <a:r>
              <a:rPr lang="en-US" sz="2000" b="1" dirty="0" err="1">
                <a:latin typeface="Tahmo"/>
              </a:rPr>
              <a:t>của</a:t>
            </a:r>
            <a:r>
              <a:rPr lang="en-US" sz="2000" b="1" dirty="0">
                <a:latin typeface="Tahmo"/>
              </a:rPr>
              <a:t> </a:t>
            </a:r>
            <a:r>
              <a:rPr lang="en-US" sz="2000" b="1" dirty="0" err="1">
                <a:latin typeface="Tahmo"/>
              </a:rPr>
              <a:t>Quốc</a:t>
            </a:r>
            <a:r>
              <a:rPr lang="en-US" sz="2000" b="1" dirty="0">
                <a:latin typeface="Tahmo"/>
              </a:rPr>
              <a:t> </a:t>
            </a:r>
            <a:r>
              <a:rPr lang="en-US" sz="2000" b="1" dirty="0" err="1">
                <a:latin typeface="Tahmo"/>
              </a:rPr>
              <a:t>hội</a:t>
            </a:r>
            <a:r>
              <a:rPr lang="en-US" sz="2000" b="1" dirty="0">
                <a:latin typeface="Tahmo"/>
              </a:rPr>
              <a:t> </a:t>
            </a:r>
            <a:r>
              <a:rPr lang="en-US" sz="2000" b="1" dirty="0" err="1">
                <a:latin typeface="Tahmo"/>
              </a:rPr>
              <a:t>về</a:t>
            </a:r>
            <a:r>
              <a:rPr lang="en-US" sz="2000" b="1" dirty="0">
                <a:latin typeface="Tahmo"/>
              </a:rPr>
              <a:t> </a:t>
            </a:r>
            <a:r>
              <a:rPr lang="en-US" sz="2000" b="1" dirty="0" err="1">
                <a:latin typeface="Tahmo"/>
              </a:rPr>
              <a:t>các</a:t>
            </a:r>
            <a:r>
              <a:rPr lang="en-US" sz="2000" b="1" dirty="0">
                <a:latin typeface="Tahmo"/>
              </a:rPr>
              <a:t> </a:t>
            </a:r>
            <a:r>
              <a:rPr lang="en-US" sz="2000" b="1" dirty="0" err="1">
                <a:latin typeface="Tahmo"/>
              </a:rPr>
              <a:t>giải</a:t>
            </a:r>
            <a:r>
              <a:rPr lang="en-US" sz="2000" b="1" dirty="0">
                <a:latin typeface="Tahmo"/>
              </a:rPr>
              <a:t> </a:t>
            </a:r>
            <a:r>
              <a:rPr lang="en-US" sz="2000" b="1" dirty="0" err="1">
                <a:latin typeface="Tahmo"/>
              </a:rPr>
              <a:t>pháp</a:t>
            </a:r>
            <a:r>
              <a:rPr lang="en-US" sz="2000" b="1" dirty="0">
                <a:latin typeface="Tahmo"/>
              </a:rPr>
              <a:t> </a:t>
            </a:r>
            <a:r>
              <a:rPr lang="en-US" sz="2000" b="1" dirty="0" err="1">
                <a:latin typeface="Tahmo"/>
              </a:rPr>
              <a:t>hạn</a:t>
            </a:r>
            <a:r>
              <a:rPr lang="en-US" sz="2000" b="1" dirty="0">
                <a:latin typeface="Tahmo"/>
              </a:rPr>
              <a:t> </a:t>
            </a:r>
            <a:r>
              <a:rPr lang="en-US" sz="2000" b="1" dirty="0" err="1">
                <a:latin typeface="Tahmo"/>
              </a:rPr>
              <a:t>chế</a:t>
            </a:r>
            <a:r>
              <a:rPr lang="en-US" sz="2000" b="1" dirty="0">
                <a:latin typeface="Tahmo"/>
              </a:rPr>
              <a:t> tai </a:t>
            </a:r>
            <a:r>
              <a:rPr lang="en-US" sz="2000" b="1" dirty="0" err="1">
                <a:latin typeface="Tahmo"/>
              </a:rPr>
              <a:t>nạn</a:t>
            </a:r>
            <a:r>
              <a:rPr lang="en-US" sz="2000" b="1" dirty="0">
                <a:latin typeface="Tahmo"/>
              </a:rPr>
              <a:t> </a:t>
            </a:r>
            <a:r>
              <a:rPr lang="en-US" sz="2000" b="1" dirty="0" err="1">
                <a:latin typeface="Tahmo"/>
              </a:rPr>
              <a:t>giao</a:t>
            </a:r>
            <a:r>
              <a:rPr lang="en-US" sz="2000" b="1" dirty="0">
                <a:latin typeface="Tahmo"/>
              </a:rPr>
              <a:t> </a:t>
            </a:r>
            <a:r>
              <a:rPr lang="en-US" sz="2000" b="1" dirty="0" err="1">
                <a:latin typeface="Tahmo"/>
              </a:rPr>
              <a:t>thông</a:t>
            </a:r>
            <a:r>
              <a:rPr lang="en-US" sz="2000" b="1" dirty="0">
                <a:latin typeface="Tahmo"/>
              </a:rPr>
              <a:t>, vi </a:t>
            </a:r>
            <a:r>
              <a:rPr lang="en-US" sz="2000" b="1" dirty="0" err="1">
                <a:latin typeface="Tahmo"/>
              </a:rPr>
              <a:t>phạm</a:t>
            </a:r>
            <a:r>
              <a:rPr lang="en-US" sz="2000" b="1" dirty="0">
                <a:latin typeface="Tahmo"/>
              </a:rPr>
              <a:t> </a:t>
            </a:r>
            <a:r>
              <a:rPr lang="en-US" sz="2000" b="1" dirty="0" err="1">
                <a:latin typeface="Tahmo"/>
              </a:rPr>
              <a:t>pháp</a:t>
            </a:r>
            <a:r>
              <a:rPr lang="en-US" sz="2000" b="1" dirty="0">
                <a:latin typeface="Tahmo"/>
              </a:rPr>
              <a:t> </a:t>
            </a:r>
            <a:r>
              <a:rPr lang="en-US" sz="2000" b="1" dirty="0" err="1">
                <a:latin typeface="Tahmo"/>
              </a:rPr>
              <a:t>luật</a:t>
            </a:r>
            <a:r>
              <a:rPr lang="en-US" sz="2000" b="1" dirty="0">
                <a:latin typeface="Tahmo"/>
              </a:rPr>
              <a:t> và </a:t>
            </a:r>
            <a:r>
              <a:rPr lang="en-US" sz="2000" b="1" dirty="0" err="1">
                <a:latin typeface="Tahmo"/>
              </a:rPr>
              <a:t>tội</a:t>
            </a:r>
            <a:r>
              <a:rPr lang="en-US" sz="2000" b="1" dirty="0">
                <a:latin typeface="Tahmo"/>
              </a:rPr>
              <a:t> </a:t>
            </a:r>
            <a:r>
              <a:rPr lang="en-US" sz="2000" b="1" dirty="0" err="1">
                <a:latin typeface="Tahmo"/>
              </a:rPr>
              <a:t>phạm</a:t>
            </a:r>
            <a:r>
              <a:rPr lang="en-US" sz="2000" b="1" dirty="0">
                <a:latin typeface="Tahmo"/>
              </a:rPr>
              <a:t> </a:t>
            </a:r>
            <a:r>
              <a:rPr lang="en-US" sz="2000" b="1" dirty="0" err="1">
                <a:latin typeface="Tahmo"/>
              </a:rPr>
              <a:t>xâm</a:t>
            </a:r>
            <a:r>
              <a:rPr lang="en-US" sz="2000" b="1" dirty="0">
                <a:latin typeface="Tahmo"/>
              </a:rPr>
              <a:t> </a:t>
            </a:r>
            <a:r>
              <a:rPr lang="en-US" sz="2000" b="1" dirty="0" err="1">
                <a:latin typeface="Tahmo"/>
              </a:rPr>
              <a:t>phạm</a:t>
            </a:r>
            <a:r>
              <a:rPr lang="en-US" sz="2000" b="1" dirty="0">
                <a:latin typeface="Tahmo"/>
              </a:rPr>
              <a:t> an </a:t>
            </a:r>
            <a:r>
              <a:rPr lang="en-US" sz="2000" b="1" dirty="0" err="1">
                <a:latin typeface="Tahmo"/>
              </a:rPr>
              <a:t>toàn</a:t>
            </a:r>
            <a:r>
              <a:rPr lang="en-US" sz="2000" b="1" dirty="0">
                <a:latin typeface="Tahmo"/>
              </a:rPr>
              <a:t> </a:t>
            </a:r>
            <a:r>
              <a:rPr lang="en-US" sz="2000" b="1" dirty="0" err="1">
                <a:latin typeface="Tahmo"/>
              </a:rPr>
              <a:t>giao</a:t>
            </a:r>
            <a:r>
              <a:rPr lang="en-US" sz="2000" b="1" dirty="0">
                <a:latin typeface="Tahmo"/>
              </a:rPr>
              <a:t> </a:t>
            </a:r>
            <a:r>
              <a:rPr lang="en-US" sz="2000" b="1" dirty="0" err="1">
                <a:latin typeface="Tahmo"/>
              </a:rPr>
              <a:t>thông</a:t>
            </a:r>
            <a:r>
              <a:rPr lang="en-US" sz="2000" dirty="0">
                <a:latin typeface="Tahmo"/>
              </a:rPr>
              <a:t>, </a:t>
            </a:r>
            <a:r>
              <a:rPr lang="en-US" sz="2000" dirty="0" err="1">
                <a:latin typeface="Tahmo"/>
              </a:rPr>
              <a:t>trong</a:t>
            </a:r>
            <a:r>
              <a:rPr lang="en-US" sz="2000" dirty="0">
                <a:latin typeface="Tahmo"/>
              </a:rPr>
              <a:t> </a:t>
            </a:r>
            <a:r>
              <a:rPr lang="en-US" sz="2000" dirty="0" err="1">
                <a:latin typeface="Tahmo"/>
              </a:rPr>
              <a:t>đó</a:t>
            </a:r>
            <a:r>
              <a:rPr lang="en-US" sz="2000" dirty="0">
                <a:latin typeface="Tahmo"/>
              </a:rPr>
              <a:t> </a:t>
            </a:r>
            <a:r>
              <a:rPr lang="en-US" sz="2000" dirty="0" err="1">
                <a:latin typeface="Tahmo"/>
              </a:rPr>
              <a:t>đã</a:t>
            </a:r>
            <a:r>
              <a:rPr lang="en-US" sz="2000" dirty="0">
                <a:latin typeface="Tahmo"/>
              </a:rPr>
              <a:t> </a:t>
            </a:r>
            <a:r>
              <a:rPr lang="en-US" sz="2000" dirty="0" err="1">
                <a:latin typeface="Tahmo"/>
              </a:rPr>
              <a:t>ghi</a:t>
            </a:r>
            <a:r>
              <a:rPr lang="en-US" sz="2000" dirty="0">
                <a:latin typeface="Tahmo"/>
              </a:rPr>
              <a:t> </a:t>
            </a:r>
            <a:r>
              <a:rPr lang="en-US" sz="2000" dirty="0" err="1">
                <a:latin typeface="Tahmo"/>
              </a:rPr>
              <a:t>rõ</a:t>
            </a:r>
            <a:r>
              <a:rPr lang="en-US" sz="2000" dirty="0">
                <a:latin typeface="Tahmo"/>
              </a:rPr>
              <a:t>: “</a:t>
            </a:r>
            <a:r>
              <a:rPr lang="en-US" sz="2000" dirty="0" err="1">
                <a:latin typeface="Tahmo"/>
              </a:rPr>
              <a:t>Kiến</a:t>
            </a:r>
            <a:r>
              <a:rPr lang="en-US" sz="2000" dirty="0">
                <a:latin typeface="Tahmo"/>
              </a:rPr>
              <a:t> </a:t>
            </a:r>
            <a:r>
              <a:rPr lang="en-US" sz="2000" dirty="0" err="1">
                <a:latin typeface="Tahmo"/>
              </a:rPr>
              <a:t>nghị</a:t>
            </a:r>
            <a:r>
              <a:rPr lang="en-US" sz="2000" dirty="0">
                <a:latin typeface="Tahmo"/>
              </a:rPr>
              <a:t> BGDĐT </a:t>
            </a:r>
            <a:r>
              <a:rPr lang="en-US" sz="2000" dirty="0" err="1">
                <a:latin typeface="Tahmo"/>
              </a:rPr>
              <a:t>phối</a:t>
            </a:r>
            <a:r>
              <a:rPr lang="en-US" sz="2000" dirty="0">
                <a:latin typeface="Tahmo"/>
              </a:rPr>
              <a:t> </a:t>
            </a:r>
            <a:r>
              <a:rPr lang="en-US" sz="2000" dirty="0" err="1">
                <a:latin typeface="Tahmo"/>
              </a:rPr>
              <a:t>hợp</a:t>
            </a:r>
            <a:r>
              <a:rPr lang="en-US" sz="2000" dirty="0">
                <a:latin typeface="Tahmo"/>
              </a:rPr>
              <a:t> </a:t>
            </a:r>
            <a:r>
              <a:rPr lang="en-US" sz="2000" dirty="0" err="1">
                <a:latin typeface="Tahmo"/>
              </a:rPr>
              <a:t>với</a:t>
            </a:r>
            <a:r>
              <a:rPr lang="en-US" sz="2000" dirty="0">
                <a:latin typeface="Tahmo"/>
              </a:rPr>
              <a:t> </a:t>
            </a:r>
            <a:r>
              <a:rPr lang="en-US" sz="2000" dirty="0" err="1">
                <a:latin typeface="Tahmo"/>
              </a:rPr>
              <a:t>các</a:t>
            </a:r>
            <a:r>
              <a:rPr lang="en-US" sz="2000" dirty="0">
                <a:latin typeface="Tahmo"/>
              </a:rPr>
              <a:t> </a:t>
            </a:r>
            <a:r>
              <a:rPr lang="en-US" sz="2000" dirty="0" err="1">
                <a:latin typeface="Tahmo"/>
              </a:rPr>
              <a:t>cơ</a:t>
            </a:r>
            <a:r>
              <a:rPr lang="en-US" sz="2000" dirty="0">
                <a:latin typeface="Tahmo"/>
              </a:rPr>
              <a:t> </a:t>
            </a:r>
            <a:r>
              <a:rPr lang="en-US" sz="2000" dirty="0" err="1">
                <a:latin typeface="Tahmo"/>
              </a:rPr>
              <a:t>quan</a:t>
            </a:r>
            <a:r>
              <a:rPr lang="en-US" sz="2000" dirty="0">
                <a:latin typeface="Tahmo"/>
              </a:rPr>
              <a:t> </a:t>
            </a:r>
            <a:r>
              <a:rPr lang="en-US" sz="2000" dirty="0" err="1">
                <a:latin typeface="Tahmo"/>
              </a:rPr>
              <a:t>liên</a:t>
            </a:r>
            <a:r>
              <a:rPr lang="en-US" sz="2000" dirty="0">
                <a:latin typeface="Tahmo"/>
              </a:rPr>
              <a:t> </a:t>
            </a:r>
            <a:r>
              <a:rPr lang="en-US" sz="2000" dirty="0" err="1">
                <a:latin typeface="Tahmo"/>
              </a:rPr>
              <a:t>quan</a:t>
            </a:r>
            <a:r>
              <a:rPr lang="en-US" sz="2000" dirty="0">
                <a:latin typeface="Tahmo"/>
              </a:rPr>
              <a:t> </a:t>
            </a:r>
            <a:r>
              <a:rPr lang="en-US" sz="2000" dirty="0" err="1">
                <a:latin typeface="Tahmo"/>
              </a:rPr>
              <a:t>xây</a:t>
            </a:r>
            <a:r>
              <a:rPr lang="en-US" sz="2000" dirty="0">
                <a:latin typeface="Tahmo"/>
              </a:rPr>
              <a:t> </a:t>
            </a:r>
            <a:r>
              <a:rPr lang="en-US" sz="2000" dirty="0" err="1">
                <a:latin typeface="Tahmo"/>
              </a:rPr>
              <a:t>dựng</a:t>
            </a:r>
            <a:r>
              <a:rPr lang="en-US" sz="2000" dirty="0">
                <a:latin typeface="Tahmo"/>
              </a:rPr>
              <a:t> </a:t>
            </a:r>
            <a:r>
              <a:rPr lang="en-US" sz="2000" dirty="0" err="1">
                <a:latin typeface="Tahmo"/>
              </a:rPr>
              <a:t>đổi</a:t>
            </a:r>
            <a:r>
              <a:rPr lang="en-US" sz="2000" dirty="0">
                <a:latin typeface="Tahmo"/>
              </a:rPr>
              <a:t> </a:t>
            </a:r>
            <a:r>
              <a:rPr lang="en-US" sz="2000" dirty="0" err="1">
                <a:latin typeface="Tahmo"/>
              </a:rPr>
              <a:t>mới</a:t>
            </a:r>
            <a:r>
              <a:rPr lang="en-US" sz="2000" dirty="0">
                <a:latin typeface="Tahmo"/>
              </a:rPr>
              <a:t> </a:t>
            </a:r>
            <a:r>
              <a:rPr lang="en-US" sz="2000" dirty="0" err="1">
                <a:latin typeface="Tahmo"/>
              </a:rPr>
              <a:t>chương</a:t>
            </a:r>
            <a:r>
              <a:rPr lang="en-US" sz="2000" dirty="0">
                <a:latin typeface="Tahmo"/>
              </a:rPr>
              <a:t> </a:t>
            </a:r>
            <a:r>
              <a:rPr lang="en-US" sz="2000" dirty="0" err="1">
                <a:latin typeface="Tahmo"/>
              </a:rPr>
              <a:t>trình</a:t>
            </a:r>
            <a:r>
              <a:rPr lang="en-US" sz="2000" dirty="0">
                <a:latin typeface="Tahmo"/>
              </a:rPr>
              <a:t> </a:t>
            </a:r>
            <a:r>
              <a:rPr lang="en-US" sz="2000" dirty="0" err="1">
                <a:latin typeface="Tahmo"/>
              </a:rPr>
              <a:t>và</a:t>
            </a:r>
            <a:r>
              <a:rPr lang="en-US" sz="2000" dirty="0">
                <a:latin typeface="Tahmo"/>
              </a:rPr>
              <a:t> </a:t>
            </a:r>
            <a:r>
              <a:rPr lang="en-US" sz="2000" dirty="0" err="1">
                <a:latin typeface="Tahmo"/>
              </a:rPr>
              <a:t>bộ</a:t>
            </a:r>
            <a:r>
              <a:rPr lang="en-US" sz="2000" dirty="0">
                <a:latin typeface="Tahmo"/>
              </a:rPr>
              <a:t> </a:t>
            </a:r>
            <a:r>
              <a:rPr lang="en-US" sz="2000" dirty="0" err="1">
                <a:latin typeface="Tahmo"/>
              </a:rPr>
              <a:t>tài</a:t>
            </a:r>
            <a:r>
              <a:rPr lang="en-US" sz="2000" dirty="0">
                <a:latin typeface="Tahmo"/>
              </a:rPr>
              <a:t> </a:t>
            </a:r>
            <a:r>
              <a:rPr lang="en-US" sz="2000" dirty="0" err="1">
                <a:latin typeface="Tahmo"/>
              </a:rPr>
              <a:t>liệu</a:t>
            </a:r>
            <a:r>
              <a:rPr lang="en-US" sz="2000" dirty="0">
                <a:latin typeface="Tahmo"/>
              </a:rPr>
              <a:t> </a:t>
            </a:r>
            <a:r>
              <a:rPr lang="en-US" sz="2000" dirty="0" err="1">
                <a:latin typeface="Tahmo"/>
              </a:rPr>
              <a:t>giảng</a:t>
            </a:r>
            <a:r>
              <a:rPr lang="en-US" sz="2000" dirty="0">
                <a:latin typeface="Tahmo"/>
              </a:rPr>
              <a:t> </a:t>
            </a:r>
            <a:r>
              <a:rPr lang="en-US" sz="2000" dirty="0" err="1">
                <a:latin typeface="Tahmo"/>
              </a:rPr>
              <a:t>dạy</a:t>
            </a:r>
            <a:r>
              <a:rPr lang="en-US" sz="2000" dirty="0">
                <a:latin typeface="Tahmo"/>
              </a:rPr>
              <a:t> </a:t>
            </a:r>
            <a:r>
              <a:rPr lang="en-US" sz="2000" dirty="0" err="1">
                <a:latin typeface="Tahmo"/>
              </a:rPr>
              <a:t>về</a:t>
            </a:r>
            <a:r>
              <a:rPr lang="en-US" sz="2000" dirty="0">
                <a:latin typeface="Tahmo"/>
              </a:rPr>
              <a:t> ATGT </a:t>
            </a:r>
            <a:r>
              <a:rPr lang="en-US" sz="2000" dirty="0" err="1">
                <a:latin typeface="Tahmo"/>
              </a:rPr>
              <a:t>đảm</a:t>
            </a:r>
            <a:r>
              <a:rPr lang="en-US" sz="2000" dirty="0">
                <a:latin typeface="Tahmo"/>
              </a:rPr>
              <a:t> </a:t>
            </a:r>
            <a:r>
              <a:rPr lang="en-US" sz="2000" dirty="0" err="1">
                <a:latin typeface="Tahmo"/>
              </a:rPr>
              <a:t>bảo</a:t>
            </a:r>
            <a:r>
              <a:rPr lang="en-US" sz="2000" dirty="0">
                <a:latin typeface="Tahmo"/>
              </a:rPr>
              <a:t> </a:t>
            </a:r>
            <a:r>
              <a:rPr lang="en-US" sz="2000" dirty="0" err="1">
                <a:latin typeface="Tahmo"/>
              </a:rPr>
              <a:t>thiết</a:t>
            </a:r>
            <a:r>
              <a:rPr lang="en-US" sz="2000" dirty="0">
                <a:latin typeface="Tahmo"/>
              </a:rPr>
              <a:t> </a:t>
            </a:r>
            <a:r>
              <a:rPr lang="en-US" sz="2000" dirty="0" err="1">
                <a:latin typeface="Tahmo"/>
              </a:rPr>
              <a:t>thực</a:t>
            </a:r>
            <a:r>
              <a:rPr lang="en-US" sz="2000" dirty="0">
                <a:latin typeface="Tahmo"/>
              </a:rPr>
              <a:t>, </a:t>
            </a:r>
            <a:r>
              <a:rPr lang="en-US" sz="2000" dirty="0" err="1">
                <a:latin typeface="Tahmo"/>
              </a:rPr>
              <a:t>hiệu</a:t>
            </a:r>
            <a:r>
              <a:rPr lang="en-US" sz="2000" dirty="0">
                <a:latin typeface="Tahmo"/>
              </a:rPr>
              <a:t> </a:t>
            </a:r>
            <a:r>
              <a:rPr lang="en-US" sz="2000" dirty="0" err="1">
                <a:latin typeface="Tahmo"/>
              </a:rPr>
              <a:t>quả</a:t>
            </a:r>
            <a:r>
              <a:rPr lang="en-US" sz="2000" dirty="0">
                <a:latin typeface="Tahmo"/>
              </a:rPr>
              <a:t> </a:t>
            </a:r>
            <a:r>
              <a:rPr lang="en-US" sz="2000" dirty="0" err="1">
                <a:latin typeface="Tahmo"/>
              </a:rPr>
              <a:t>với</a:t>
            </a:r>
            <a:r>
              <a:rPr lang="en-US" sz="2000" dirty="0">
                <a:latin typeface="Tahmo"/>
              </a:rPr>
              <a:t> </a:t>
            </a:r>
            <a:r>
              <a:rPr lang="en-US" sz="2000" dirty="0" err="1">
                <a:latin typeface="Tahmo"/>
              </a:rPr>
              <a:t>từng</a:t>
            </a:r>
            <a:r>
              <a:rPr lang="en-US" sz="2000" dirty="0">
                <a:latin typeface="Tahmo"/>
              </a:rPr>
              <a:t> </a:t>
            </a:r>
            <a:r>
              <a:rPr lang="en-US" sz="2000" dirty="0" err="1">
                <a:latin typeface="Tahmo"/>
              </a:rPr>
              <a:t>lứa</a:t>
            </a:r>
            <a:r>
              <a:rPr lang="en-US" sz="2000" dirty="0">
                <a:latin typeface="Tahmo"/>
              </a:rPr>
              <a:t> </a:t>
            </a:r>
            <a:r>
              <a:rPr lang="en-US" sz="2000" dirty="0" err="1">
                <a:latin typeface="Tahmo"/>
              </a:rPr>
              <a:t>tuổi</a:t>
            </a:r>
            <a:r>
              <a:rPr lang="en-US" sz="2000" dirty="0">
                <a:latin typeface="Tahmo"/>
              </a:rPr>
              <a:t>, </a:t>
            </a:r>
            <a:r>
              <a:rPr lang="en-US" sz="2000" dirty="0" err="1">
                <a:latin typeface="Tahmo"/>
              </a:rPr>
              <a:t>cấp</a:t>
            </a:r>
            <a:r>
              <a:rPr lang="en-US" sz="2000" dirty="0">
                <a:latin typeface="Tahmo"/>
              </a:rPr>
              <a:t> </a:t>
            </a:r>
            <a:r>
              <a:rPr lang="en-US" sz="2000" dirty="0" err="1">
                <a:latin typeface="Tahmo"/>
              </a:rPr>
              <a:t>học</a:t>
            </a:r>
            <a:r>
              <a:rPr lang="en-US" sz="2000" dirty="0">
                <a:latin typeface="Tahmo"/>
              </a:rPr>
              <a:t>….”</a:t>
            </a:r>
          </a:p>
          <a:p>
            <a:pPr algn="just">
              <a:lnSpc>
                <a:spcPct val="200000"/>
              </a:lnSpc>
            </a:pPr>
            <a:endParaRPr lang="en-US" sz="2000" dirty="0">
              <a:latin typeface="Tahmo"/>
            </a:endParaRPr>
          </a:p>
          <a:p>
            <a:pPr algn="just">
              <a:lnSpc>
                <a:spcPct val="200000"/>
              </a:lnSpc>
            </a:pPr>
            <a:r>
              <a:rPr lang="en-US" sz="2000" dirty="0" err="1">
                <a:latin typeface="Tahmo"/>
              </a:rPr>
              <a:t>Kế</a:t>
            </a:r>
            <a:r>
              <a:rPr lang="en-US" sz="2000" dirty="0">
                <a:latin typeface="Tahmo"/>
              </a:rPr>
              <a:t> </a:t>
            </a:r>
            <a:r>
              <a:rPr lang="en-US" sz="2000" dirty="0" err="1">
                <a:latin typeface="Tahmo"/>
              </a:rPr>
              <a:t>hoạch</a:t>
            </a:r>
            <a:r>
              <a:rPr lang="en-US" sz="2000" dirty="0">
                <a:latin typeface="Tahmo"/>
              </a:rPr>
              <a:t> </a:t>
            </a:r>
            <a:r>
              <a:rPr lang="en-US" sz="2000" dirty="0" err="1">
                <a:latin typeface="Tahmo"/>
              </a:rPr>
              <a:t>số</a:t>
            </a:r>
            <a:r>
              <a:rPr lang="en-US" sz="2000" dirty="0">
                <a:latin typeface="Tahmo"/>
              </a:rPr>
              <a:t> 417/KH-BGDĐT </a:t>
            </a:r>
            <a:r>
              <a:rPr lang="en-US" sz="2000" dirty="0" err="1">
                <a:latin typeface="Tahmo"/>
              </a:rPr>
              <a:t>ngày</a:t>
            </a:r>
            <a:r>
              <a:rPr lang="en-US" sz="2000" dirty="0">
                <a:latin typeface="Tahmo"/>
              </a:rPr>
              <a:t> 17/3/2019 </a:t>
            </a:r>
            <a:r>
              <a:rPr lang="en-US" sz="2000" dirty="0" err="1">
                <a:latin typeface="Tahmo"/>
              </a:rPr>
              <a:t>về</a:t>
            </a:r>
            <a:r>
              <a:rPr lang="en-US" sz="2000" dirty="0">
                <a:latin typeface="Tahmo"/>
              </a:rPr>
              <a:t> </a:t>
            </a:r>
            <a:r>
              <a:rPr lang="en-US" sz="2000" dirty="0" err="1">
                <a:latin typeface="Tahmo"/>
              </a:rPr>
              <a:t>tăng</a:t>
            </a:r>
            <a:r>
              <a:rPr lang="en-US" sz="2000" dirty="0">
                <a:latin typeface="Tahmo"/>
              </a:rPr>
              <a:t> </a:t>
            </a:r>
            <a:r>
              <a:rPr lang="en-US" sz="2000" dirty="0" err="1">
                <a:latin typeface="Tahmo"/>
              </a:rPr>
              <a:t>cường</a:t>
            </a:r>
            <a:r>
              <a:rPr lang="en-US" sz="2000" dirty="0">
                <a:latin typeface="Tahmo"/>
              </a:rPr>
              <a:t> </a:t>
            </a:r>
            <a:r>
              <a:rPr lang="en-US" sz="2000" dirty="0" err="1">
                <a:latin typeface="Tahmo"/>
              </a:rPr>
              <a:t>công</a:t>
            </a:r>
            <a:r>
              <a:rPr lang="en-US" sz="2000" dirty="0">
                <a:latin typeface="Tahmo"/>
              </a:rPr>
              <a:t> </a:t>
            </a:r>
            <a:r>
              <a:rPr lang="en-US" sz="2000" dirty="0" err="1">
                <a:latin typeface="Tahmo"/>
              </a:rPr>
              <a:t>tác</a:t>
            </a:r>
            <a:r>
              <a:rPr lang="en-US" sz="2000" dirty="0">
                <a:latin typeface="Tahmo"/>
              </a:rPr>
              <a:t> </a:t>
            </a:r>
            <a:r>
              <a:rPr lang="en-US" sz="2000" dirty="0" err="1">
                <a:latin typeface="Tahmo"/>
              </a:rPr>
              <a:t>giáo</a:t>
            </a:r>
            <a:r>
              <a:rPr lang="en-US" sz="2000" dirty="0">
                <a:latin typeface="Tahmo"/>
              </a:rPr>
              <a:t> dục an </a:t>
            </a:r>
            <a:r>
              <a:rPr lang="en-US" sz="2000" dirty="0" err="1">
                <a:latin typeface="Tahmo"/>
              </a:rPr>
              <a:t>toàn</a:t>
            </a:r>
            <a:r>
              <a:rPr lang="en-US" sz="2000" dirty="0">
                <a:latin typeface="Tahmo"/>
              </a:rPr>
              <a:t> </a:t>
            </a:r>
            <a:r>
              <a:rPr lang="en-US" sz="2000" dirty="0" err="1">
                <a:latin typeface="Tahmo"/>
              </a:rPr>
              <a:t>giao</a:t>
            </a:r>
            <a:r>
              <a:rPr lang="en-US" sz="2000" dirty="0">
                <a:latin typeface="Tahmo"/>
              </a:rPr>
              <a:t> </a:t>
            </a:r>
            <a:r>
              <a:rPr lang="en-US" sz="2000" dirty="0" err="1">
                <a:latin typeface="Tahmo"/>
              </a:rPr>
              <a:t>thông</a:t>
            </a:r>
            <a:r>
              <a:rPr lang="en-US" sz="2000" dirty="0">
                <a:latin typeface="Tahmo"/>
              </a:rPr>
              <a:t> </a:t>
            </a:r>
            <a:r>
              <a:rPr lang="en-US" sz="2000" dirty="0" err="1">
                <a:latin typeface="Tahmo"/>
              </a:rPr>
              <a:t>trong</a:t>
            </a:r>
            <a:r>
              <a:rPr lang="en-US" sz="2000" dirty="0">
                <a:latin typeface="Tahmo"/>
              </a:rPr>
              <a:t> </a:t>
            </a:r>
            <a:r>
              <a:rPr lang="en-US" sz="2000" dirty="0" err="1">
                <a:latin typeface="Tahmo"/>
              </a:rPr>
              <a:t>trường</a:t>
            </a:r>
            <a:r>
              <a:rPr lang="en-US" sz="2000" dirty="0">
                <a:latin typeface="Tahmo"/>
              </a:rPr>
              <a:t> học </a:t>
            </a:r>
            <a:r>
              <a:rPr lang="en-US" sz="2000" dirty="0" err="1">
                <a:latin typeface="Tahmo"/>
              </a:rPr>
              <a:t>giai</a:t>
            </a:r>
            <a:r>
              <a:rPr lang="en-US" sz="2000" dirty="0">
                <a:latin typeface="Tahmo"/>
              </a:rPr>
              <a:t> </a:t>
            </a:r>
            <a:r>
              <a:rPr lang="en-US" sz="2000" dirty="0" err="1">
                <a:latin typeface="Tahmo"/>
              </a:rPr>
              <a:t>đoạn</a:t>
            </a:r>
            <a:r>
              <a:rPr lang="en-US" sz="2000" dirty="0">
                <a:latin typeface="Tahmo"/>
              </a:rPr>
              <a:t> 2019-2021 </a:t>
            </a:r>
          </a:p>
          <a:p>
            <a:pPr algn="just">
              <a:lnSpc>
                <a:spcPct val="200000"/>
              </a:lnSpc>
            </a:pPr>
            <a:r>
              <a:rPr lang="en-US" sz="2000" dirty="0" err="1">
                <a:latin typeface="Tahmo"/>
              </a:rPr>
              <a:t>Kế</a:t>
            </a:r>
            <a:r>
              <a:rPr lang="en-US" sz="2000" dirty="0">
                <a:latin typeface="Tahmo"/>
              </a:rPr>
              <a:t> </a:t>
            </a:r>
            <a:r>
              <a:rPr lang="en-US" sz="2000" dirty="0" err="1">
                <a:latin typeface="Tahmo"/>
              </a:rPr>
              <a:t>hoạch</a:t>
            </a:r>
            <a:r>
              <a:rPr lang="en-US" sz="2000" dirty="0">
                <a:latin typeface="Tahmo"/>
              </a:rPr>
              <a:t> </a:t>
            </a:r>
            <a:r>
              <a:rPr lang="en-US" sz="2000" dirty="0" err="1">
                <a:latin typeface="Tahmo"/>
              </a:rPr>
              <a:t>số</a:t>
            </a:r>
            <a:r>
              <a:rPr lang="en-US" sz="2000" dirty="0">
                <a:latin typeface="Tahmo"/>
              </a:rPr>
              <a:t> 415/CTPH/UBATGTQG-BGDĐT </a:t>
            </a:r>
            <a:r>
              <a:rPr lang="en-US" sz="2000" dirty="0" err="1">
                <a:latin typeface="Tahmo"/>
              </a:rPr>
              <a:t>ngày</a:t>
            </a:r>
            <a:r>
              <a:rPr lang="en-US" sz="2000" dirty="0">
                <a:latin typeface="Tahmo"/>
              </a:rPr>
              <a:t> 9/9/2019 </a:t>
            </a:r>
            <a:r>
              <a:rPr lang="en-US" sz="2000" dirty="0" err="1">
                <a:latin typeface="Tahmo"/>
              </a:rPr>
              <a:t>về</a:t>
            </a:r>
            <a:r>
              <a:rPr lang="en-US" sz="2000" dirty="0">
                <a:latin typeface="Tahmo"/>
              </a:rPr>
              <a:t> Ch</a:t>
            </a:r>
            <a:r>
              <a:rPr lang="vi-VN" sz="2000" dirty="0">
                <a:latin typeface="Tahmo"/>
              </a:rPr>
              <a:t>ư</a:t>
            </a:r>
            <a:r>
              <a:rPr lang="en-US" sz="2000" dirty="0" err="1">
                <a:latin typeface="Tahmo"/>
              </a:rPr>
              <a:t>ơng</a:t>
            </a:r>
            <a:r>
              <a:rPr lang="en-US" sz="2000" dirty="0">
                <a:latin typeface="Tahmo"/>
              </a:rPr>
              <a:t> </a:t>
            </a:r>
            <a:r>
              <a:rPr lang="en-US" sz="2000" dirty="0" err="1">
                <a:latin typeface="Tahmo"/>
              </a:rPr>
              <a:t>trình</a:t>
            </a:r>
            <a:r>
              <a:rPr lang="en-US" sz="2000" dirty="0">
                <a:latin typeface="Tahmo"/>
              </a:rPr>
              <a:t> </a:t>
            </a:r>
            <a:r>
              <a:rPr lang="en-US" sz="2000" dirty="0" err="1">
                <a:latin typeface="Tahmo"/>
              </a:rPr>
              <a:t>phối</a:t>
            </a:r>
            <a:r>
              <a:rPr lang="en-US" sz="2000" dirty="0">
                <a:latin typeface="Tahmo"/>
              </a:rPr>
              <a:t> </a:t>
            </a:r>
            <a:r>
              <a:rPr lang="en-US" sz="2000" dirty="0" err="1">
                <a:latin typeface="Tahmo"/>
              </a:rPr>
              <a:t>hợp</a:t>
            </a:r>
            <a:r>
              <a:rPr lang="en-US" sz="2000" dirty="0">
                <a:latin typeface="Tahmo"/>
              </a:rPr>
              <a:t> </a:t>
            </a:r>
            <a:r>
              <a:rPr lang="en-US" sz="2000" dirty="0" err="1">
                <a:latin typeface="Tahmo"/>
              </a:rPr>
              <a:t>tăng</a:t>
            </a:r>
            <a:r>
              <a:rPr lang="en-US" sz="2000" dirty="0">
                <a:latin typeface="Tahmo"/>
              </a:rPr>
              <a:t> c</a:t>
            </a:r>
            <a:r>
              <a:rPr lang="vi-VN" sz="2000" dirty="0">
                <a:latin typeface="Tahmo"/>
              </a:rPr>
              <a:t>ư</a:t>
            </a:r>
            <a:r>
              <a:rPr lang="en-US" sz="2000" dirty="0" err="1">
                <a:latin typeface="Tahmo"/>
              </a:rPr>
              <a:t>ờng</a:t>
            </a:r>
            <a:r>
              <a:rPr lang="en-US" sz="2000" dirty="0">
                <a:latin typeface="Tahmo"/>
              </a:rPr>
              <a:t> </a:t>
            </a:r>
            <a:r>
              <a:rPr lang="en-US" sz="2000" dirty="0" err="1">
                <a:latin typeface="Tahmo"/>
              </a:rPr>
              <a:t>công</a:t>
            </a:r>
            <a:r>
              <a:rPr lang="en-US" sz="2000" dirty="0">
                <a:latin typeface="Tahmo"/>
              </a:rPr>
              <a:t> </a:t>
            </a:r>
            <a:r>
              <a:rPr lang="en-US" sz="2000" dirty="0" err="1">
                <a:latin typeface="Tahmo"/>
              </a:rPr>
              <a:t>tác</a:t>
            </a:r>
            <a:r>
              <a:rPr lang="en-US" sz="2000" dirty="0">
                <a:latin typeface="Tahmo"/>
              </a:rPr>
              <a:t> </a:t>
            </a:r>
            <a:r>
              <a:rPr lang="en-US" sz="2000" dirty="0" err="1">
                <a:latin typeface="Tahmo"/>
              </a:rPr>
              <a:t>giáo</a:t>
            </a:r>
            <a:r>
              <a:rPr lang="en-US" sz="2000" dirty="0">
                <a:latin typeface="Tahmo"/>
              </a:rPr>
              <a:t> dục an </a:t>
            </a:r>
            <a:r>
              <a:rPr lang="en-US" sz="2000" dirty="0" err="1">
                <a:latin typeface="Tahmo"/>
              </a:rPr>
              <a:t>toàn</a:t>
            </a:r>
            <a:r>
              <a:rPr lang="en-US" sz="2000" dirty="0">
                <a:latin typeface="Tahmo"/>
              </a:rPr>
              <a:t> </a:t>
            </a:r>
            <a:r>
              <a:rPr lang="en-US" sz="2000" dirty="0" err="1">
                <a:latin typeface="Tahmo"/>
              </a:rPr>
              <a:t>giao</a:t>
            </a:r>
            <a:r>
              <a:rPr lang="en-US" sz="2000" dirty="0">
                <a:latin typeface="Tahmo"/>
              </a:rPr>
              <a:t> </a:t>
            </a:r>
            <a:r>
              <a:rPr lang="en-US" sz="2000" dirty="0" err="1">
                <a:latin typeface="Tahmo"/>
              </a:rPr>
              <a:t>thông</a:t>
            </a:r>
            <a:r>
              <a:rPr lang="en-US" sz="2000" dirty="0">
                <a:latin typeface="Tahmo"/>
              </a:rPr>
              <a:t> học </a:t>
            </a:r>
            <a:r>
              <a:rPr lang="en-US" sz="2000" dirty="0" err="1">
                <a:latin typeface="Tahmo"/>
              </a:rPr>
              <a:t>sinh</a:t>
            </a:r>
            <a:r>
              <a:rPr lang="en-US" sz="2000" dirty="0">
                <a:latin typeface="Tahmo"/>
              </a:rPr>
              <a:t>, </a:t>
            </a:r>
            <a:r>
              <a:rPr lang="en-US" sz="2000" dirty="0" err="1">
                <a:latin typeface="Tahmo"/>
              </a:rPr>
              <a:t>sinh</a:t>
            </a:r>
            <a:r>
              <a:rPr lang="en-US" sz="2000" dirty="0">
                <a:latin typeface="Tahmo"/>
              </a:rPr>
              <a:t> </a:t>
            </a:r>
            <a:r>
              <a:rPr lang="en-US" sz="2000" dirty="0" err="1">
                <a:latin typeface="Tahmo"/>
              </a:rPr>
              <a:t>viên</a:t>
            </a:r>
            <a:r>
              <a:rPr lang="en-US" sz="2000" dirty="0">
                <a:latin typeface="Tahmo"/>
              </a:rPr>
              <a:t> </a:t>
            </a:r>
            <a:r>
              <a:rPr lang="en-US" sz="2000" dirty="0" err="1">
                <a:latin typeface="Tahmo"/>
              </a:rPr>
              <a:t>giai</a:t>
            </a:r>
            <a:r>
              <a:rPr lang="en-US" sz="2000" dirty="0">
                <a:latin typeface="Tahmo"/>
              </a:rPr>
              <a:t> </a:t>
            </a:r>
            <a:r>
              <a:rPr lang="en-US" sz="2000" dirty="0" err="1">
                <a:latin typeface="Tahmo"/>
              </a:rPr>
              <a:t>đoạn</a:t>
            </a:r>
            <a:r>
              <a:rPr lang="en-US" sz="2000" dirty="0">
                <a:latin typeface="Tahmo"/>
              </a:rPr>
              <a:t> 2019 – 2024</a:t>
            </a:r>
          </a:p>
          <a:p>
            <a:pPr algn="just">
              <a:lnSpc>
                <a:spcPct val="200000"/>
              </a:lnSpc>
            </a:pPr>
            <a:r>
              <a:rPr lang="en-US" sz="2000" dirty="0" err="1">
                <a:latin typeface="Tahmo"/>
              </a:rPr>
              <a:t>Căn</a:t>
            </a:r>
            <a:r>
              <a:rPr lang="en-US" sz="2000" dirty="0">
                <a:latin typeface="Tahmo"/>
              </a:rPr>
              <a:t> </a:t>
            </a:r>
            <a:r>
              <a:rPr lang="en-US" sz="2000" dirty="0" err="1">
                <a:latin typeface="Tahmo"/>
              </a:rPr>
              <a:t>cứ</a:t>
            </a:r>
            <a:r>
              <a:rPr lang="en-US" sz="2000" dirty="0">
                <a:latin typeface="Tahmo"/>
              </a:rPr>
              <a:t> </a:t>
            </a:r>
            <a:r>
              <a:rPr lang="en-US" sz="2000" dirty="0" err="1">
                <a:latin typeface="Tahmo"/>
              </a:rPr>
              <a:t>thực</a:t>
            </a:r>
            <a:r>
              <a:rPr lang="en-US" sz="2000" dirty="0">
                <a:latin typeface="Tahmo"/>
              </a:rPr>
              <a:t> </a:t>
            </a:r>
            <a:r>
              <a:rPr lang="en-US" sz="2000" dirty="0" err="1">
                <a:latin typeface="Tahmo"/>
              </a:rPr>
              <a:t>trạng</a:t>
            </a:r>
            <a:r>
              <a:rPr lang="en-US" sz="2000" dirty="0">
                <a:latin typeface="Tahmo"/>
              </a:rPr>
              <a:t> </a:t>
            </a:r>
            <a:r>
              <a:rPr lang="en-US" sz="2000" dirty="0" err="1">
                <a:latin typeface="Tahmo"/>
              </a:rPr>
              <a:t>hiện</a:t>
            </a:r>
            <a:r>
              <a:rPr lang="en-US" sz="2000" dirty="0">
                <a:latin typeface="Tahmo"/>
              </a:rPr>
              <a:t> nay </a:t>
            </a:r>
            <a:r>
              <a:rPr lang="en-US" sz="2000" dirty="0" err="1">
                <a:latin typeface="Tahmo"/>
              </a:rPr>
              <a:t>về</a:t>
            </a:r>
            <a:r>
              <a:rPr lang="en-US" sz="2000" dirty="0">
                <a:latin typeface="Tahmo"/>
              </a:rPr>
              <a:t> </a:t>
            </a:r>
            <a:r>
              <a:rPr lang="en-US" sz="2000" dirty="0" err="1">
                <a:latin typeface="Tahmo"/>
              </a:rPr>
              <a:t>thực</a:t>
            </a:r>
            <a:r>
              <a:rPr lang="en-US" sz="2000" dirty="0">
                <a:latin typeface="Tahmo"/>
              </a:rPr>
              <a:t> </a:t>
            </a:r>
            <a:r>
              <a:rPr lang="en-US" sz="2000" dirty="0" err="1">
                <a:latin typeface="Tahmo"/>
              </a:rPr>
              <a:t>hiện</a:t>
            </a:r>
            <a:r>
              <a:rPr lang="en-US" sz="2000" dirty="0">
                <a:latin typeface="Tahmo"/>
              </a:rPr>
              <a:t> Giáo dục ATGT </a:t>
            </a:r>
            <a:r>
              <a:rPr lang="en-US" sz="2000" dirty="0" err="1">
                <a:latin typeface="Tahmo"/>
              </a:rPr>
              <a:t>trong</a:t>
            </a:r>
            <a:r>
              <a:rPr lang="en-US" sz="2000" dirty="0">
                <a:latin typeface="Tahmo"/>
              </a:rPr>
              <a:t> </a:t>
            </a:r>
            <a:r>
              <a:rPr lang="en-US" sz="2000" dirty="0" err="1">
                <a:latin typeface="Tahmo"/>
              </a:rPr>
              <a:t>các</a:t>
            </a:r>
            <a:r>
              <a:rPr lang="en-US" sz="2000" dirty="0">
                <a:latin typeface="Tahmo"/>
              </a:rPr>
              <a:t> </a:t>
            </a:r>
            <a:r>
              <a:rPr lang="en-US" sz="2000" dirty="0" err="1">
                <a:latin typeface="Tahmo"/>
              </a:rPr>
              <a:t>nhà</a:t>
            </a:r>
            <a:r>
              <a:rPr lang="en-US" sz="2000" dirty="0">
                <a:latin typeface="Tahmo"/>
              </a:rPr>
              <a:t> </a:t>
            </a:r>
            <a:r>
              <a:rPr lang="en-US" sz="2000" dirty="0" err="1">
                <a:latin typeface="Tahmo"/>
              </a:rPr>
              <a:t>trường</a:t>
            </a:r>
            <a:endParaRPr lang="en-US" sz="2000" dirty="0">
              <a:latin typeface="Tahmo"/>
            </a:endParaRPr>
          </a:p>
        </p:txBody>
      </p:sp>
      <p:sp>
        <p:nvSpPr>
          <p:cNvPr id="4" name="Slide Number Placeholder 3">
            <a:extLst>
              <a:ext uri="{FF2B5EF4-FFF2-40B4-BE49-F238E27FC236}">
                <a16:creationId xmlns:a16="http://schemas.microsoft.com/office/drawing/2014/main" xmlns="" id="{EC96E324-0FE6-487C-A9E7-167A8A9BDC73}"/>
              </a:ext>
            </a:extLst>
          </p:cNvPr>
          <p:cNvSpPr>
            <a:spLocks noGrp="1"/>
          </p:cNvSpPr>
          <p:nvPr>
            <p:ph type="sldNum" sz="quarter" idx="12"/>
          </p:nvPr>
        </p:nvSpPr>
        <p:spPr/>
        <p:txBody>
          <a:bodyPr/>
          <a:lstStyle/>
          <a:p>
            <a:fld id="{D432B386-DDCA-44C4-B75C-BBF4D182FD3B}" type="slidenum">
              <a:rPr lang="en-US" smtClean="0"/>
              <a:pPr/>
              <a:t>3</a:t>
            </a:fld>
            <a:endParaRPr lang="en-US"/>
          </a:p>
        </p:txBody>
      </p:sp>
      <p:sp>
        <p:nvSpPr>
          <p:cNvPr id="6" name="Flowchart: Process 5"/>
          <p:cNvSpPr/>
          <p:nvPr/>
        </p:nvSpPr>
        <p:spPr>
          <a:xfrm>
            <a:off x="0" y="2"/>
            <a:ext cx="12192000" cy="552451"/>
          </a:xfrm>
          <a:prstGeom prst="flowChartProcess">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q"/>
              <a:defRPr/>
            </a:pPr>
            <a:r>
              <a:rPr 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FFFF00"/>
                </a:solidFill>
                <a:latin typeface="Tahoma" panose="020B0604030504040204" pitchFamily="34" charset="0"/>
                <a:ea typeface="Tahoma" panose="020B0604030504040204" pitchFamily="34" charset="0"/>
                <a:cs typeface="Tahoma" panose="020B0604030504040204" pitchFamily="34" charset="0"/>
              </a:rPr>
              <a:t>Các</a:t>
            </a:r>
            <a:r>
              <a:rPr 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FFFF00"/>
                </a:solidFill>
                <a:latin typeface="Tahoma" panose="020B0604030504040204" pitchFamily="34" charset="0"/>
                <a:ea typeface="Tahoma" panose="020B0604030504040204" pitchFamily="34" charset="0"/>
                <a:cs typeface="Tahoma" panose="020B0604030504040204" pitchFamily="34" charset="0"/>
              </a:rPr>
              <a:t>căn</a:t>
            </a:r>
            <a:r>
              <a:rPr 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FFFF00"/>
                </a:solidFill>
                <a:latin typeface="Tahoma" panose="020B0604030504040204" pitchFamily="34" charset="0"/>
                <a:ea typeface="Tahoma" panose="020B0604030504040204" pitchFamily="34" charset="0"/>
                <a:cs typeface="Tahoma" panose="020B0604030504040204" pitchFamily="34" charset="0"/>
              </a:rPr>
              <a:t>cứ</a:t>
            </a:r>
            <a:r>
              <a:rPr 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FFFF00"/>
                </a:solidFill>
                <a:latin typeface="Tahoma" panose="020B0604030504040204" pitchFamily="34" charset="0"/>
                <a:ea typeface="Tahoma" panose="020B0604030504040204" pitchFamily="34" charset="0"/>
                <a:cs typeface="Tahoma" panose="020B0604030504040204" pitchFamily="34" charset="0"/>
              </a:rPr>
              <a:t>triển</a:t>
            </a:r>
            <a:r>
              <a:rPr 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FFFF00"/>
                </a:solidFill>
                <a:latin typeface="Tahoma" panose="020B0604030504040204" pitchFamily="34" charset="0"/>
                <a:ea typeface="Tahoma" panose="020B0604030504040204" pitchFamily="34" charset="0"/>
                <a:cs typeface="Tahoma" panose="020B0604030504040204" pitchFamily="34" charset="0"/>
              </a:rPr>
              <a:t>khai</a:t>
            </a:r>
            <a:endParaRPr 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0491449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4091" t="8628" r="13254" b="8190"/>
          <a:stretch/>
        </p:blipFill>
        <p:spPr>
          <a:xfrm>
            <a:off x="1143000" y="1987608"/>
            <a:ext cx="7860760" cy="4870391"/>
          </a:xfrm>
          <a:prstGeom prst="rect">
            <a:avLst/>
          </a:prstGeom>
        </p:spPr>
      </p:pic>
      <p:sp>
        <p:nvSpPr>
          <p:cNvPr id="44034" name="Rectangle 2"/>
          <p:cNvSpPr>
            <a:spLocks noChangeArrowheads="1"/>
          </p:cNvSpPr>
          <p:nvPr/>
        </p:nvSpPr>
        <p:spPr bwMode="auto">
          <a:xfrm>
            <a:off x="-2092758" y="103188"/>
            <a:ext cx="457176" cy="369332"/>
          </a:xfrm>
          <a:prstGeom prst="rect">
            <a:avLst/>
          </a:prstGeom>
          <a:noFill/>
          <a:ln w="9525" algn="ctr">
            <a:noFill/>
            <a:miter lim="800000"/>
            <a:headEnd/>
            <a:tailEnd/>
          </a:ln>
        </p:spPr>
        <p:txBody>
          <a:bodyPr wrap="none">
            <a:spAutoFit/>
          </a:bodyPr>
          <a:lstStyle/>
          <a:p>
            <a:pPr>
              <a:spcBef>
                <a:spcPct val="50000"/>
              </a:spcBef>
              <a:buFont typeface="Wingdings" pitchFamily="2" charset="2"/>
              <a:buChar char="q"/>
            </a:pPr>
            <a:r>
              <a:rPr kumimoji="1" lang="en-US" altLang="ja-JP" b="1" dirty="0">
                <a:latin typeface="Tahoma" pitchFamily="34" charset="0"/>
                <a:ea typeface="Osaka"/>
                <a:cs typeface="Tahoma" pitchFamily="34" charset="0"/>
              </a:rPr>
              <a:t> </a:t>
            </a:r>
          </a:p>
        </p:txBody>
      </p:sp>
      <p:sp>
        <p:nvSpPr>
          <p:cNvPr id="44035" name="Slide Number Placeholder 13"/>
          <p:cNvSpPr txBox="1">
            <a:spLocks noGrp="1"/>
          </p:cNvSpPr>
          <p:nvPr/>
        </p:nvSpPr>
        <p:spPr bwMode="auto">
          <a:xfrm>
            <a:off x="10058400" y="2"/>
            <a:ext cx="609600" cy="476251"/>
          </a:xfrm>
          <a:prstGeom prst="rect">
            <a:avLst/>
          </a:prstGeom>
          <a:noFill/>
          <a:ln w="9525">
            <a:noFill/>
            <a:miter lim="800000"/>
            <a:headEnd/>
            <a:tailEnd/>
          </a:ln>
        </p:spPr>
        <p:txBody>
          <a:bodyPr/>
          <a:lstStyle/>
          <a:p>
            <a:pPr algn="r"/>
            <a:fld id="{B1F05B27-CCF5-461C-BECC-25DA0E92C738}" type="slidenum">
              <a:rPr lang="en-US" sz="1400" b="1"/>
              <a:pPr algn="r"/>
              <a:t>30</a:t>
            </a:fld>
            <a:endParaRPr lang="en-US" sz="1400" b="1"/>
          </a:p>
        </p:txBody>
      </p:sp>
      <p:sp>
        <p:nvSpPr>
          <p:cNvPr id="44038" name="Rounded Rectangle 7"/>
          <p:cNvSpPr>
            <a:spLocks noChangeArrowheads="1"/>
          </p:cNvSpPr>
          <p:nvPr/>
        </p:nvSpPr>
        <p:spPr bwMode="auto">
          <a:xfrm>
            <a:off x="1143000" y="986051"/>
            <a:ext cx="10287000" cy="995149"/>
          </a:xfrm>
          <a:prstGeom prst="roundRect">
            <a:avLst>
              <a:gd name="adj" fmla="val 16667"/>
            </a:avLst>
          </a:prstGeom>
          <a:solidFill>
            <a:srgbClr val="FFFFCC"/>
          </a:solidFill>
          <a:ln w="9525" algn="ctr">
            <a:noFill/>
            <a:round/>
            <a:headEnd/>
            <a:tailEnd/>
          </a:ln>
        </p:spPr>
        <p:txBody>
          <a:bodyPr wrap="none" anchor="ctr"/>
          <a:lstStyle/>
          <a:p>
            <a:pPr>
              <a:lnSpc>
                <a:spcPct val="125000"/>
              </a:lnSpc>
              <a:buFontTx/>
              <a:buAutoNum type="arabicPeriod"/>
            </a:pP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Truyền</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tải</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đơn</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vị</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kiến</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thức</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phù</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hợp</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với</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độ</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tuổi</a:t>
            </a:r>
            <a:r>
              <a:rPr lang="en-US" sz="1600" b="1" dirty="0">
                <a:latin typeface="Tahoma" panose="020B0604030504040204" pitchFamily="34" charset="0"/>
                <a:ea typeface="Tahoma" panose="020B0604030504040204" pitchFamily="34" charset="0"/>
                <a:cs typeface="Tahoma" panose="020B0604030504040204" pitchFamily="34" charset="0"/>
              </a:rPr>
              <a:t> &amp; </a:t>
            </a:r>
            <a:r>
              <a:rPr lang="en-US" sz="1600" b="1" dirty="0" err="1">
                <a:latin typeface="Tahoma" panose="020B0604030504040204" pitchFamily="34" charset="0"/>
                <a:ea typeface="Tahoma" panose="020B0604030504040204" pitchFamily="34" charset="0"/>
                <a:cs typeface="Tahoma" panose="020B0604030504040204" pitchFamily="34" charset="0"/>
              </a:rPr>
              <a:t>khả</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năng</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nhận</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thức</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của</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học</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sinh</a:t>
            </a:r>
            <a:endParaRPr lang="en-US" sz="1600" b="1" dirty="0">
              <a:latin typeface="Tahoma" panose="020B0604030504040204" pitchFamily="34" charset="0"/>
              <a:ea typeface="Tahoma" panose="020B0604030504040204" pitchFamily="34" charset="0"/>
              <a:cs typeface="Tahoma" panose="020B0604030504040204" pitchFamily="34" charset="0"/>
            </a:endParaRPr>
          </a:p>
          <a:p>
            <a:pPr>
              <a:lnSpc>
                <a:spcPct val="125000"/>
              </a:lnSpc>
              <a:buFontTx/>
              <a:buAutoNum type="arabicPeriod"/>
            </a:pP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Khuyến</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khích</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giáo</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viên</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lồng</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ghép</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tình</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hình</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giao</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thông</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thực</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tế</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tại</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địa</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phương</a:t>
            </a:r>
            <a:endParaRPr lang="en-US" sz="1600" b="1" dirty="0">
              <a:latin typeface="Tahoma" panose="020B0604030504040204" pitchFamily="34" charset="0"/>
              <a:ea typeface="Tahoma" panose="020B0604030504040204" pitchFamily="34" charset="0"/>
              <a:cs typeface="Tahoma" panose="020B0604030504040204" pitchFamily="34" charset="0"/>
            </a:endParaRPr>
          </a:p>
          <a:p>
            <a:pPr>
              <a:lnSpc>
                <a:spcPct val="125000"/>
              </a:lnSpc>
              <a:buFontTx/>
              <a:buAutoNum type="arabicPeriod"/>
            </a:pP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Tăng</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thời</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gian</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thực</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hành</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sau</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mỗi</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bài</a:t>
            </a:r>
            <a:r>
              <a:rPr lang="en-US" sz="1600" b="1" dirty="0">
                <a:latin typeface="Tahoma" panose="020B0604030504040204" pitchFamily="34" charset="0"/>
                <a:ea typeface="Tahoma" panose="020B0604030504040204" pitchFamily="34" charset="0"/>
                <a:cs typeface="Tahoma" panose="020B0604030504040204" pitchFamily="34" charset="0"/>
              </a:rPr>
              <a:t> </a:t>
            </a:r>
            <a:r>
              <a:rPr lang="en-US" sz="1600" b="1" dirty="0" err="1">
                <a:latin typeface="Tahoma" panose="020B0604030504040204" pitchFamily="34" charset="0"/>
                <a:ea typeface="Tahoma" panose="020B0604030504040204" pitchFamily="34" charset="0"/>
                <a:cs typeface="Tahoma" panose="020B0604030504040204" pitchFamily="34" charset="0"/>
              </a:rPr>
              <a:t>học</a:t>
            </a:r>
            <a:endParaRPr lang="en-US" sz="1600" b="1" dirty="0">
              <a:latin typeface="Tahoma" panose="020B0604030504040204" pitchFamily="34" charset="0"/>
              <a:ea typeface="Tahoma" panose="020B0604030504040204" pitchFamily="34" charset="0"/>
              <a:cs typeface="Tahoma" panose="020B0604030504040204" pitchFamily="34" charset="0"/>
            </a:endParaRPr>
          </a:p>
        </p:txBody>
      </p:sp>
      <p:sp>
        <p:nvSpPr>
          <p:cNvPr id="44039" name="TextBox 9"/>
          <p:cNvSpPr txBox="1">
            <a:spLocks noChangeArrowheads="1"/>
          </p:cNvSpPr>
          <p:nvPr/>
        </p:nvSpPr>
        <p:spPr bwMode="auto">
          <a:xfrm>
            <a:off x="1143000" y="621268"/>
            <a:ext cx="1793875" cy="369332"/>
          </a:xfrm>
          <a:prstGeom prst="rect">
            <a:avLst/>
          </a:prstGeom>
          <a:noFill/>
          <a:ln w="9525">
            <a:noFill/>
            <a:miter lim="800000"/>
            <a:headEnd/>
            <a:tailEnd/>
          </a:ln>
        </p:spPr>
        <p:txBody>
          <a:bodyPr wrap="square">
            <a:spAutoFit/>
          </a:bodyPr>
          <a:lstStyle/>
          <a:p>
            <a:r>
              <a:rPr lang="en-US" b="1" u="sng" dirty="0" err="1">
                <a:solidFill>
                  <a:srgbClr val="000099"/>
                </a:solidFill>
                <a:latin typeface="Tahoma" panose="020B0604030504040204" pitchFamily="34" charset="0"/>
                <a:ea typeface="Tahoma" panose="020B0604030504040204" pitchFamily="34" charset="0"/>
                <a:cs typeface="Tahoma" panose="020B0604030504040204" pitchFamily="34" charset="0"/>
              </a:rPr>
              <a:t>Mục</a:t>
            </a:r>
            <a:r>
              <a:rPr lang="en-US" b="1" u="sng" dirty="0">
                <a:solidFill>
                  <a:srgbClr val="000099"/>
                </a:solidFill>
                <a:latin typeface="Tahoma" panose="020B0604030504040204" pitchFamily="34" charset="0"/>
                <a:ea typeface="Tahoma" panose="020B0604030504040204" pitchFamily="34" charset="0"/>
                <a:cs typeface="Tahoma" panose="020B0604030504040204" pitchFamily="34" charset="0"/>
              </a:rPr>
              <a:t> </a:t>
            </a:r>
            <a:r>
              <a:rPr lang="en-US" b="1" u="sng" dirty="0" err="1">
                <a:solidFill>
                  <a:srgbClr val="000099"/>
                </a:solidFill>
                <a:latin typeface="Tahoma" panose="020B0604030504040204" pitchFamily="34" charset="0"/>
                <a:ea typeface="Tahoma" panose="020B0604030504040204" pitchFamily="34" charset="0"/>
                <a:cs typeface="Tahoma" panose="020B0604030504040204" pitchFamily="34" charset="0"/>
              </a:rPr>
              <a:t>đích</a:t>
            </a:r>
            <a:r>
              <a:rPr lang="en-US" b="1" u="sng" dirty="0">
                <a:solidFill>
                  <a:srgbClr val="000099"/>
                </a:solidFill>
                <a:latin typeface="Tahoma" panose="020B0604030504040204" pitchFamily="34" charset="0"/>
                <a:ea typeface="Tahoma" panose="020B0604030504040204" pitchFamily="34" charset="0"/>
                <a:cs typeface="Tahoma" panose="020B0604030504040204" pitchFamily="34" charset="0"/>
              </a:rPr>
              <a:t>:</a:t>
            </a:r>
          </a:p>
        </p:txBody>
      </p:sp>
      <p:sp>
        <p:nvSpPr>
          <p:cNvPr id="10" name="Flowchart: Process 9"/>
          <p:cNvSpPr/>
          <p:nvPr/>
        </p:nvSpPr>
        <p:spPr>
          <a:xfrm>
            <a:off x="0" y="2"/>
            <a:ext cx="12192000" cy="552451"/>
          </a:xfrm>
          <a:prstGeom prst="flowChartProcess">
            <a:avLst/>
          </a:prstGeom>
          <a:solidFill>
            <a:srgbClr val="FF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latin typeface="Tahoma" pitchFamily="34" charset="0"/>
                <a:ea typeface="Tahoma" pitchFamily="34" charset="0"/>
                <a:cs typeface="Tahoma" pitchFamily="34" charset="0"/>
              </a:rPr>
              <a:t>4. </a:t>
            </a:r>
            <a:r>
              <a:rPr lang="vi-VN" sz="2400" b="1" dirty="0">
                <a:solidFill>
                  <a:schemeClr val="bg1"/>
                </a:solidFill>
                <a:latin typeface="Tahoma" pitchFamily="34" charset="0"/>
                <a:ea typeface="Tahoma" pitchFamily="34" charset="0"/>
                <a:cs typeface="Tahoma" pitchFamily="34" charset="0"/>
              </a:rPr>
              <a:t>Ý tưởng phân bổ 12 đơn vị bài học cho </a:t>
            </a:r>
            <a:r>
              <a:rPr lang="en-US" sz="2400" b="1" dirty="0" err="1">
                <a:solidFill>
                  <a:schemeClr val="bg1"/>
                </a:solidFill>
                <a:latin typeface="Tahoma" pitchFamily="34" charset="0"/>
                <a:ea typeface="Tahoma" pitchFamily="34" charset="0"/>
                <a:cs typeface="Tahoma" pitchFamily="34" charset="0"/>
              </a:rPr>
              <a:t>học</a:t>
            </a:r>
            <a:r>
              <a:rPr lang="en-US" sz="2400" b="1" dirty="0">
                <a:solidFill>
                  <a:schemeClr val="bg1"/>
                </a:solidFill>
                <a:latin typeface="Tahoma" pitchFamily="34" charset="0"/>
                <a:ea typeface="Tahoma" pitchFamily="34" charset="0"/>
                <a:cs typeface="Tahoma" pitchFamily="34" charset="0"/>
              </a:rPr>
              <a:t> </a:t>
            </a:r>
            <a:r>
              <a:rPr lang="en-US" sz="2400" b="1" dirty="0" err="1">
                <a:solidFill>
                  <a:schemeClr val="bg1"/>
                </a:solidFill>
                <a:latin typeface="Tahoma" pitchFamily="34" charset="0"/>
                <a:ea typeface="Tahoma" pitchFamily="34" charset="0"/>
                <a:cs typeface="Tahoma" pitchFamily="34" charset="0"/>
              </a:rPr>
              <a:t>sinh</a:t>
            </a:r>
            <a:r>
              <a:rPr lang="en-US" sz="2400" b="1" dirty="0">
                <a:solidFill>
                  <a:schemeClr val="bg1"/>
                </a:solidFill>
                <a:latin typeface="Tahoma" pitchFamily="34" charset="0"/>
                <a:ea typeface="Tahoma" pitchFamily="34" charset="0"/>
                <a:cs typeface="Tahoma" pitchFamily="34" charset="0"/>
              </a:rPr>
              <a:t> </a:t>
            </a:r>
            <a:r>
              <a:rPr lang="vi-VN" sz="2400" b="1" dirty="0">
                <a:solidFill>
                  <a:schemeClr val="bg1"/>
                </a:solidFill>
                <a:latin typeface="Tahoma" pitchFamily="34" charset="0"/>
                <a:ea typeface="Tahoma" pitchFamily="34" charset="0"/>
                <a:cs typeface="Tahoma" pitchFamily="34" charset="0"/>
              </a:rPr>
              <a:t>khối </a:t>
            </a:r>
            <a:r>
              <a:rPr lang="en-US" sz="2400" b="1" dirty="0">
                <a:solidFill>
                  <a:schemeClr val="bg1"/>
                </a:solidFill>
                <a:latin typeface="Tahoma" pitchFamily="34" charset="0"/>
                <a:ea typeface="Tahoma" pitchFamily="34" charset="0"/>
                <a:cs typeface="Tahoma" pitchFamily="34" charset="0"/>
              </a:rPr>
              <a:t>1-5</a:t>
            </a:r>
            <a:endParaRPr lang="vi-VN" sz="2400" b="1" dirty="0">
              <a:solidFill>
                <a:schemeClr val="bg1"/>
              </a:solidFill>
              <a:latin typeface="Tahoma" pitchFamily="34" charset="0"/>
              <a:ea typeface="Tahoma" pitchFamily="34" charset="0"/>
              <a:cs typeface="Tahoma" pitchFamily="34" charset="0"/>
            </a:endParaRPr>
          </a:p>
        </p:txBody>
      </p:sp>
      <p:sp>
        <p:nvSpPr>
          <p:cNvPr id="3" name="TextBox 2"/>
          <p:cNvSpPr txBox="1"/>
          <p:nvPr/>
        </p:nvSpPr>
        <p:spPr>
          <a:xfrm>
            <a:off x="9720763" y="2216889"/>
            <a:ext cx="2050472" cy="307777"/>
          </a:xfrm>
          <a:prstGeom prst="rect">
            <a:avLst/>
          </a:prstGeom>
          <a:noFill/>
        </p:spPr>
        <p:txBody>
          <a:bodyPr wrap="square" rtlCol="0" anchor="ctr">
            <a:spAutoFit/>
          </a:bodyPr>
          <a:lstStyle/>
          <a:p>
            <a:r>
              <a:rPr lang="en-US" sz="1400" dirty="0" err="1">
                <a:latin typeface="Tahoma" panose="020B0604030504040204" pitchFamily="34" charset="0"/>
                <a:ea typeface="Tahoma" panose="020B0604030504040204" pitchFamily="34" charset="0"/>
                <a:cs typeface="Tahoma" panose="020B0604030504040204" pitchFamily="34" charset="0"/>
              </a:rPr>
              <a:t>Cần</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thiết</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giảng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dạy</a:t>
            </a:r>
            <a:endParaRPr lang="en-US" sz="1400" dirty="0">
              <a:latin typeface="Tahoma" panose="020B0604030504040204" pitchFamily="34" charset="0"/>
              <a:ea typeface="Tahoma" panose="020B0604030504040204" pitchFamily="34" charset="0"/>
              <a:cs typeface="Tahoma" panose="020B0604030504040204" pitchFamily="34" charset="0"/>
            </a:endParaRPr>
          </a:p>
        </p:txBody>
      </p:sp>
      <p:sp>
        <p:nvSpPr>
          <p:cNvPr id="5" name="TextBox 4"/>
          <p:cNvSpPr txBox="1"/>
          <p:nvPr/>
        </p:nvSpPr>
        <p:spPr>
          <a:xfrm>
            <a:off x="9713835" y="2545887"/>
            <a:ext cx="2235160" cy="307777"/>
          </a:xfrm>
          <a:prstGeom prst="rect">
            <a:avLst/>
          </a:prstGeom>
          <a:noFill/>
        </p:spPr>
        <p:txBody>
          <a:bodyPr wrap="square" rtlCol="0">
            <a:spAutoFit/>
          </a:bodyPr>
          <a:lstStyle/>
          <a:p>
            <a:r>
              <a:rPr lang="en-US" sz="1400">
                <a:latin typeface="Tahoma" panose="020B0604030504040204" pitchFamily="34" charset="0"/>
                <a:ea typeface="Tahoma" panose="020B0604030504040204" pitchFamily="34" charset="0"/>
                <a:cs typeface="Tahoma" panose="020B0604030504040204" pitchFamily="34" charset="0"/>
              </a:rPr>
              <a:t>Khuyến </a:t>
            </a:r>
            <a:r>
              <a:rPr lang="en-US" sz="1400" dirty="0" err="1">
                <a:latin typeface="Tahoma" panose="020B0604030504040204" pitchFamily="34" charset="0"/>
                <a:ea typeface="Tahoma" panose="020B0604030504040204" pitchFamily="34" charset="0"/>
                <a:cs typeface="Tahoma" panose="020B0604030504040204" pitchFamily="34" charset="0"/>
              </a:rPr>
              <a:t>khích</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giảng</a:t>
            </a:r>
            <a:r>
              <a:rPr lang="en-US" sz="1400" dirty="0">
                <a:latin typeface="Tahoma" panose="020B0604030504040204" pitchFamily="34" charset="0"/>
                <a:ea typeface="Tahoma" panose="020B0604030504040204" pitchFamily="34" charset="0"/>
                <a:cs typeface="Tahoma" panose="020B0604030504040204" pitchFamily="34" charset="0"/>
              </a:rPr>
              <a:t> </a:t>
            </a:r>
            <a:r>
              <a:rPr lang="en-US" sz="1400" dirty="0" err="1">
                <a:latin typeface="Tahoma" panose="020B0604030504040204" pitchFamily="34" charset="0"/>
                <a:ea typeface="Tahoma" panose="020B0604030504040204" pitchFamily="34" charset="0"/>
                <a:cs typeface="Tahoma" panose="020B0604030504040204" pitchFamily="34" charset="0"/>
              </a:rPr>
              <a:t>dạy</a:t>
            </a:r>
            <a:endParaRPr lang="en-US" sz="1400" dirty="0"/>
          </a:p>
        </p:txBody>
      </p:sp>
      <p:sp>
        <p:nvSpPr>
          <p:cNvPr id="9" name="Flowchart: Connector 8"/>
          <p:cNvSpPr/>
          <p:nvPr/>
        </p:nvSpPr>
        <p:spPr>
          <a:xfrm>
            <a:off x="9466008" y="2535078"/>
            <a:ext cx="195763" cy="214524"/>
          </a:xfrm>
          <a:prstGeom prst="flowChartConnector">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sz="2000"/>
          </a:p>
        </p:txBody>
      </p:sp>
      <p:pic>
        <p:nvPicPr>
          <p:cNvPr id="2" name="Picture 1"/>
          <p:cNvPicPr>
            <a:picLocks noChangeAspect="1"/>
          </p:cNvPicPr>
          <p:nvPr/>
        </p:nvPicPr>
        <p:blipFill>
          <a:blip r:embed="rId4" cstate="print"/>
          <a:stretch>
            <a:fillRect/>
          </a:stretch>
        </p:blipFill>
        <p:spPr>
          <a:xfrm>
            <a:off x="9448800" y="2226135"/>
            <a:ext cx="223891" cy="206885"/>
          </a:xfrm>
          <a:prstGeom prst="rect">
            <a:avLst/>
          </a:prstGeom>
        </p:spPr>
      </p:pic>
    </p:spTree>
    <p:extLst>
      <p:ext uri="{BB962C8B-B14F-4D97-AF65-F5344CB8AC3E}">
        <p14:creationId xmlns:p14="http://schemas.microsoft.com/office/powerpoint/2010/main" val="381419867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4039"/>
                                        </p:tgtEl>
                                        <p:attrNameLst>
                                          <p:attrName>style.visibility</p:attrName>
                                        </p:attrNameLst>
                                      </p:cBhvr>
                                      <p:to>
                                        <p:strVal val="visible"/>
                                      </p:to>
                                    </p:set>
                                    <p:animEffect transition="in" filter="wipe(down)">
                                      <p:cBhvr>
                                        <p:cTn id="7" dur="500"/>
                                        <p:tgtEl>
                                          <p:spTgt spid="440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4038"/>
                                        </p:tgtEl>
                                        <p:attrNameLst>
                                          <p:attrName>style.visibility</p:attrName>
                                        </p:attrNameLst>
                                      </p:cBhvr>
                                      <p:to>
                                        <p:strVal val="visible"/>
                                      </p:to>
                                    </p:set>
                                    <p:animEffect transition="in" filter="barn(inVertical)">
                                      <p:cBhvr>
                                        <p:cTn id="12" dur="500"/>
                                        <p:tgtEl>
                                          <p:spTgt spid="44038"/>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circle(in)">
                                      <p:cBhvr>
                                        <p:cTn id="23" dur="2000"/>
                                        <p:tgtEl>
                                          <p:spTgt spid="3"/>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2000"/>
                                        <p:tgtEl>
                                          <p:spTgt spid="9"/>
                                        </p:tgtEl>
                                      </p:cBhvr>
                                    </p:animEffect>
                                  </p:childTnLst>
                                </p:cTn>
                              </p:par>
                              <p:par>
                                <p:cTn id="27" presetID="6" presetClass="entr" presetSubtype="16"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circle(in)">
                                      <p:cBhvr>
                                        <p:cTn id="2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8" grpId="0" animBg="1"/>
      <p:bldP spid="44039" grpId="0"/>
      <p:bldP spid="3" grpId="0"/>
      <p:bldP spid="5" grpId="0"/>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7144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5126" y="698501"/>
            <a:ext cx="8912225"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59" name="组合 487"/>
          <p:cNvGrpSpPr>
            <a:grpSpLocks/>
          </p:cNvGrpSpPr>
          <p:nvPr/>
        </p:nvGrpSpPr>
        <p:grpSpPr bwMode="auto">
          <a:xfrm>
            <a:off x="2374900" y="3035301"/>
            <a:ext cx="7569200" cy="2798763"/>
            <a:chOff x="2576945" y="3035300"/>
            <a:chExt cx="6871855" cy="2798618"/>
          </a:xfrm>
        </p:grpSpPr>
        <p:cxnSp>
          <p:nvCxnSpPr>
            <p:cNvPr id="71454" name="直接连接符 71453"/>
            <p:cNvCxnSpPr/>
            <p:nvPr/>
          </p:nvCxnSpPr>
          <p:spPr bwMode="auto">
            <a:xfrm>
              <a:off x="2576945" y="3035300"/>
              <a:ext cx="6871855" cy="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1" name="直接连接符 510"/>
            <p:cNvCxnSpPr/>
            <p:nvPr/>
          </p:nvCxnSpPr>
          <p:spPr bwMode="auto">
            <a:xfrm>
              <a:off x="2576945" y="3384532"/>
              <a:ext cx="6871855" cy="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 name="直接连接符 511"/>
            <p:cNvCxnSpPr/>
            <p:nvPr/>
          </p:nvCxnSpPr>
          <p:spPr bwMode="auto">
            <a:xfrm>
              <a:off x="2576945" y="3735352"/>
              <a:ext cx="6871855" cy="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3" name="直接连接符 512"/>
            <p:cNvCxnSpPr/>
            <p:nvPr/>
          </p:nvCxnSpPr>
          <p:spPr bwMode="auto">
            <a:xfrm>
              <a:off x="2576945" y="4084584"/>
              <a:ext cx="6871855" cy="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 name="直接连接符 513"/>
            <p:cNvCxnSpPr/>
            <p:nvPr/>
          </p:nvCxnSpPr>
          <p:spPr bwMode="auto">
            <a:xfrm>
              <a:off x="2576945" y="4433816"/>
              <a:ext cx="6871855" cy="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5" name="直接连接符 514"/>
            <p:cNvCxnSpPr/>
            <p:nvPr/>
          </p:nvCxnSpPr>
          <p:spPr bwMode="auto">
            <a:xfrm>
              <a:off x="2576945" y="4784634"/>
              <a:ext cx="6871855" cy="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6" name="直接连接符 515"/>
            <p:cNvCxnSpPr/>
            <p:nvPr/>
          </p:nvCxnSpPr>
          <p:spPr bwMode="auto">
            <a:xfrm>
              <a:off x="2576945" y="5133866"/>
              <a:ext cx="6871855" cy="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7" name="直接连接符 516"/>
            <p:cNvCxnSpPr/>
            <p:nvPr/>
          </p:nvCxnSpPr>
          <p:spPr bwMode="auto">
            <a:xfrm>
              <a:off x="2576945" y="5484686"/>
              <a:ext cx="6871855" cy="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8" name="直接连接符 517"/>
            <p:cNvCxnSpPr/>
            <p:nvPr/>
          </p:nvCxnSpPr>
          <p:spPr bwMode="auto">
            <a:xfrm>
              <a:off x="2576945" y="5833918"/>
              <a:ext cx="6871855" cy="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9460" name="图片 7144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58300" y="1947864"/>
            <a:ext cx="685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图片 48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4014" y="4279900"/>
            <a:ext cx="503237" cy="50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图片 4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35039" y="3735388"/>
            <a:ext cx="3286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图片 49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2414" y="4157663"/>
            <a:ext cx="387351"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图片 49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2088" y="4662488"/>
            <a:ext cx="2306637"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图片 53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769476" y="223838"/>
            <a:ext cx="2555875"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文本框 498"/>
          <p:cNvSpPr txBox="1">
            <a:spLocks noChangeArrowheads="1"/>
          </p:cNvSpPr>
          <p:nvPr/>
        </p:nvSpPr>
        <p:spPr bwMode="auto">
          <a:xfrm>
            <a:off x="2374900" y="3279438"/>
            <a:ext cx="7394576" cy="2314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377" eaLnBrk="0" fontAlgn="base" hangingPunct="0">
              <a:lnSpc>
                <a:spcPct val="150000"/>
              </a:lnSpc>
              <a:spcBef>
                <a:spcPct val="0"/>
              </a:spcBef>
              <a:spcAft>
                <a:spcPct val="0"/>
              </a:spcAft>
            </a:pPr>
            <a:r>
              <a:rPr lang="en-US" sz="1400" b="1" dirty="0"/>
              <a:t>	</a:t>
            </a:r>
            <a:r>
              <a:rPr lang="en-US" sz="1600" b="1" dirty="0" err="1"/>
              <a:t>Đối</a:t>
            </a:r>
            <a:r>
              <a:rPr lang="en-US" sz="1600" b="1" dirty="0"/>
              <a:t> </a:t>
            </a:r>
            <a:r>
              <a:rPr lang="en-US" sz="1600" b="1" dirty="0" err="1"/>
              <a:t>với</a:t>
            </a:r>
            <a:r>
              <a:rPr lang="en-US" sz="1600" b="1" dirty="0"/>
              <a:t> </a:t>
            </a:r>
            <a:r>
              <a:rPr lang="en-US" sz="1600" b="1" dirty="0" err="1"/>
              <a:t>những</a:t>
            </a:r>
            <a:r>
              <a:rPr lang="en-US" sz="1600" b="1" dirty="0"/>
              <a:t> </a:t>
            </a:r>
            <a:r>
              <a:rPr lang="en-US" sz="1600" b="1" dirty="0" err="1"/>
              <a:t>bài</a:t>
            </a:r>
            <a:r>
              <a:rPr lang="en-US" sz="1600" b="1" dirty="0"/>
              <a:t> </a:t>
            </a:r>
            <a:r>
              <a:rPr lang="en-US" sz="1600" b="1" dirty="0" err="1"/>
              <a:t>như</a:t>
            </a:r>
            <a:r>
              <a:rPr lang="en-US" sz="1600" b="1" dirty="0"/>
              <a:t> </a:t>
            </a:r>
            <a:r>
              <a:rPr lang="en-US" sz="1600" b="1" dirty="0" err="1"/>
              <a:t>thế</a:t>
            </a:r>
            <a:r>
              <a:rPr lang="en-US" sz="1600" b="1" dirty="0"/>
              <a:t> </a:t>
            </a:r>
            <a:r>
              <a:rPr lang="en-US" sz="1600" b="1" dirty="0" err="1"/>
              <a:t>thì</a:t>
            </a:r>
            <a:r>
              <a:rPr lang="en-US" sz="1600" b="1" dirty="0"/>
              <a:t> </a:t>
            </a:r>
            <a:r>
              <a:rPr lang="en-US" sz="1600" b="1" dirty="0" err="1"/>
              <a:t>khối</a:t>
            </a:r>
            <a:r>
              <a:rPr lang="en-US" sz="1600" b="1" dirty="0"/>
              <a:t> </a:t>
            </a:r>
            <a:r>
              <a:rPr lang="en-US" sz="1600" b="1" dirty="0" err="1"/>
              <a:t>lớp</a:t>
            </a:r>
            <a:r>
              <a:rPr lang="en-US" sz="1600" b="1" dirty="0"/>
              <a:t> </a:t>
            </a:r>
            <a:r>
              <a:rPr lang="en-US" sz="1600" b="1" dirty="0" err="1"/>
              <a:t>dạy</a:t>
            </a:r>
            <a:r>
              <a:rPr lang="en-US" sz="1600" b="1" dirty="0"/>
              <a:t> </a:t>
            </a:r>
            <a:r>
              <a:rPr lang="en-US" sz="1600" b="1" dirty="0" err="1"/>
              <a:t>đầu</a:t>
            </a:r>
            <a:r>
              <a:rPr lang="en-US" sz="1600" b="1" dirty="0"/>
              <a:t> </a:t>
            </a:r>
            <a:r>
              <a:rPr lang="en-US" sz="1600" b="1" dirty="0" err="1"/>
              <a:t>tiên</a:t>
            </a:r>
            <a:r>
              <a:rPr lang="en-US" sz="1600" b="1" dirty="0"/>
              <a:t> </a:t>
            </a:r>
            <a:r>
              <a:rPr lang="en-US" sz="1600" b="1" dirty="0" err="1"/>
              <a:t>sẽ</a:t>
            </a:r>
            <a:r>
              <a:rPr lang="en-US" sz="1600" b="1" dirty="0"/>
              <a:t> </a:t>
            </a:r>
            <a:r>
              <a:rPr lang="en-US" sz="1600" b="1" dirty="0" err="1"/>
              <a:t>dạy</a:t>
            </a:r>
            <a:r>
              <a:rPr lang="en-US" sz="1600" b="1" dirty="0"/>
              <a:t> </a:t>
            </a:r>
            <a:r>
              <a:rPr lang="en-US" sz="1600" b="1" dirty="0" err="1"/>
              <a:t>hết</a:t>
            </a:r>
            <a:r>
              <a:rPr lang="en-US" sz="1600" b="1" dirty="0"/>
              <a:t> </a:t>
            </a:r>
            <a:r>
              <a:rPr lang="en-US" sz="1600" b="1" dirty="0" err="1"/>
              <a:t>nội</a:t>
            </a:r>
            <a:r>
              <a:rPr lang="en-US" sz="1600" b="1" dirty="0"/>
              <a:t> dung </a:t>
            </a:r>
            <a:r>
              <a:rPr lang="en-US" sz="1600" b="1" dirty="0" err="1"/>
              <a:t>trong</a:t>
            </a:r>
            <a:r>
              <a:rPr lang="en-US" sz="1600" b="1" dirty="0"/>
              <a:t> </a:t>
            </a:r>
            <a:r>
              <a:rPr lang="en-US" sz="1600" b="1" dirty="0" err="1"/>
              <a:t>sách</a:t>
            </a:r>
            <a:r>
              <a:rPr lang="en-US" sz="1600" b="1" dirty="0"/>
              <a:t>.</a:t>
            </a:r>
          </a:p>
          <a:p>
            <a:pPr defTabSz="914377" eaLnBrk="0" fontAlgn="base" hangingPunct="0">
              <a:lnSpc>
                <a:spcPct val="150000"/>
              </a:lnSpc>
              <a:spcBef>
                <a:spcPct val="0"/>
              </a:spcBef>
              <a:spcAft>
                <a:spcPct val="0"/>
              </a:spcAft>
            </a:pPr>
            <a:r>
              <a:rPr lang="en-US" sz="1600" b="1" dirty="0"/>
              <a:t> 	</a:t>
            </a:r>
            <a:r>
              <a:rPr lang="en-US" sz="1600" b="1" dirty="0" err="1"/>
              <a:t>Những</a:t>
            </a:r>
            <a:r>
              <a:rPr lang="en-US" sz="1600" b="1" dirty="0"/>
              <a:t> </a:t>
            </a:r>
            <a:r>
              <a:rPr lang="en-US" sz="1600" b="1" dirty="0" err="1"/>
              <a:t>khối</a:t>
            </a:r>
            <a:r>
              <a:rPr lang="en-US" sz="1600" b="1" dirty="0"/>
              <a:t> </a:t>
            </a:r>
            <a:r>
              <a:rPr lang="en-US" sz="1600" b="1" dirty="0" err="1"/>
              <a:t>lớp</a:t>
            </a:r>
            <a:r>
              <a:rPr lang="en-US" sz="1600" b="1" dirty="0"/>
              <a:t> </a:t>
            </a:r>
            <a:r>
              <a:rPr lang="en-US" sz="1600" b="1" dirty="0" err="1"/>
              <a:t>dạy</a:t>
            </a:r>
            <a:r>
              <a:rPr lang="en-US" sz="1600" b="1" dirty="0"/>
              <a:t> </a:t>
            </a:r>
            <a:r>
              <a:rPr lang="en-US" sz="1600" b="1" dirty="0" err="1"/>
              <a:t>sau</a:t>
            </a:r>
            <a:r>
              <a:rPr lang="en-US" sz="1600" b="1" dirty="0"/>
              <a:t> </a:t>
            </a:r>
            <a:r>
              <a:rPr lang="en-US" sz="1600" b="1" dirty="0" err="1"/>
              <a:t>sẽ</a:t>
            </a:r>
            <a:r>
              <a:rPr lang="en-US" sz="1600" b="1" dirty="0"/>
              <a:t> </a:t>
            </a:r>
            <a:r>
              <a:rPr lang="en-US" sz="1600" b="1" dirty="0" err="1"/>
              <a:t>đưa</a:t>
            </a:r>
            <a:r>
              <a:rPr lang="en-US" sz="1600" b="1" dirty="0"/>
              <a:t> </a:t>
            </a:r>
            <a:r>
              <a:rPr lang="en-US" sz="1600" b="1" dirty="0" err="1"/>
              <a:t>thêm</a:t>
            </a:r>
            <a:r>
              <a:rPr lang="en-US" sz="1600" b="1" dirty="0"/>
              <a:t> </a:t>
            </a:r>
            <a:r>
              <a:rPr lang="en-US" sz="1600" b="1" dirty="0" err="1"/>
              <a:t>những</a:t>
            </a:r>
            <a:r>
              <a:rPr lang="en-US" sz="1600" b="1" dirty="0"/>
              <a:t> </a:t>
            </a:r>
            <a:r>
              <a:rPr lang="en-US" sz="1600" b="1" dirty="0" err="1"/>
              <a:t>tình</a:t>
            </a:r>
            <a:r>
              <a:rPr lang="en-US" sz="1600" b="1" dirty="0"/>
              <a:t> </a:t>
            </a:r>
            <a:r>
              <a:rPr lang="en-US" sz="1600" b="1" dirty="0" err="1"/>
              <a:t>huống</a:t>
            </a:r>
            <a:r>
              <a:rPr lang="en-US" sz="1600" b="1" dirty="0"/>
              <a:t> </a:t>
            </a:r>
            <a:r>
              <a:rPr lang="en-US" sz="1600" b="1" dirty="0" err="1"/>
              <a:t>để</a:t>
            </a:r>
            <a:r>
              <a:rPr lang="en-US" sz="1600" b="1" dirty="0"/>
              <a:t> </a:t>
            </a:r>
            <a:r>
              <a:rPr lang="en-US" sz="1600" b="1" dirty="0" err="1"/>
              <a:t>các</a:t>
            </a:r>
            <a:r>
              <a:rPr lang="en-US" sz="1600" b="1" dirty="0"/>
              <a:t> </a:t>
            </a:r>
            <a:r>
              <a:rPr lang="en-US" sz="1600" b="1" dirty="0" err="1"/>
              <a:t>em</a:t>
            </a:r>
            <a:r>
              <a:rPr lang="en-US" sz="1600" b="1" dirty="0"/>
              <a:t> </a:t>
            </a:r>
            <a:r>
              <a:rPr lang="en-US" sz="1600" b="1" dirty="0" err="1"/>
              <a:t>thảo</a:t>
            </a:r>
            <a:r>
              <a:rPr lang="en-US" sz="1600" b="1" dirty="0"/>
              <a:t> </a:t>
            </a:r>
            <a:r>
              <a:rPr lang="en-US" sz="1600" b="1" dirty="0" err="1"/>
              <a:t>luận</a:t>
            </a:r>
            <a:r>
              <a:rPr lang="en-US" sz="1600" b="1" dirty="0"/>
              <a:t> </a:t>
            </a:r>
            <a:r>
              <a:rPr lang="en-US" sz="1600" b="1" dirty="0" err="1"/>
              <a:t>rút</a:t>
            </a:r>
            <a:r>
              <a:rPr lang="en-US" sz="1600" b="1" dirty="0"/>
              <a:t> </a:t>
            </a:r>
            <a:r>
              <a:rPr lang="en-US" sz="1600" b="1" dirty="0" err="1"/>
              <a:t>ra</a:t>
            </a:r>
            <a:r>
              <a:rPr lang="en-US" sz="1600" b="1" dirty="0"/>
              <a:t> </a:t>
            </a:r>
            <a:r>
              <a:rPr lang="en-US" sz="1600" b="1" dirty="0" err="1"/>
              <a:t>những</a:t>
            </a:r>
            <a:r>
              <a:rPr lang="en-US" sz="1600" b="1" dirty="0"/>
              <a:t> </a:t>
            </a:r>
            <a:r>
              <a:rPr lang="en-US" sz="1600" b="1" dirty="0" err="1"/>
              <a:t>bài</a:t>
            </a:r>
            <a:r>
              <a:rPr lang="en-US" sz="1600" b="1" dirty="0"/>
              <a:t> </a:t>
            </a:r>
            <a:r>
              <a:rPr lang="en-US" sz="1600" b="1" dirty="0" err="1"/>
              <a:t>học</a:t>
            </a:r>
            <a:r>
              <a:rPr lang="en-US" sz="1600" b="1" dirty="0"/>
              <a:t> </a:t>
            </a:r>
            <a:r>
              <a:rPr lang="en-US" sz="1600" b="1" dirty="0" err="1"/>
              <a:t>cần</a:t>
            </a:r>
            <a:r>
              <a:rPr lang="en-US" sz="1600" b="1" dirty="0"/>
              <a:t> </a:t>
            </a:r>
            <a:r>
              <a:rPr lang="en-US" sz="1600" b="1" dirty="0" err="1"/>
              <a:t>thiết</a:t>
            </a:r>
            <a:r>
              <a:rPr lang="en-US" sz="1600" b="1" dirty="0"/>
              <a:t> hay </a:t>
            </a:r>
            <a:r>
              <a:rPr lang="en-US" sz="1600" b="1" dirty="0" err="1"/>
              <a:t>tổ</a:t>
            </a:r>
            <a:r>
              <a:rPr lang="en-US" sz="1600" b="1" dirty="0"/>
              <a:t> </a:t>
            </a:r>
            <a:r>
              <a:rPr lang="en-US" sz="1600" b="1" dirty="0" err="1"/>
              <a:t>chức</a:t>
            </a:r>
            <a:r>
              <a:rPr lang="en-US" sz="1600" b="1" dirty="0"/>
              <a:t> </a:t>
            </a:r>
            <a:r>
              <a:rPr lang="en-US" sz="1600" b="1" dirty="0" err="1"/>
              <a:t>cho</a:t>
            </a:r>
            <a:r>
              <a:rPr lang="en-US" sz="1600" b="1" dirty="0"/>
              <a:t> </a:t>
            </a:r>
            <a:r>
              <a:rPr lang="en-US" sz="1600" b="1" dirty="0" err="1"/>
              <a:t>các</a:t>
            </a:r>
            <a:r>
              <a:rPr lang="en-US" sz="1600" b="1" dirty="0"/>
              <a:t> </a:t>
            </a:r>
            <a:r>
              <a:rPr lang="en-US" sz="1600" b="1" dirty="0" err="1"/>
              <a:t>em</a:t>
            </a:r>
            <a:r>
              <a:rPr lang="en-US" sz="1600" b="1" dirty="0"/>
              <a:t> </a:t>
            </a:r>
            <a:r>
              <a:rPr lang="en-US" sz="1600" b="1" dirty="0" err="1"/>
              <a:t>thực</a:t>
            </a:r>
            <a:r>
              <a:rPr lang="en-US" sz="1600" b="1" dirty="0"/>
              <a:t> </a:t>
            </a:r>
            <a:r>
              <a:rPr lang="en-US" sz="1600" b="1" dirty="0" err="1"/>
              <a:t>hành</a:t>
            </a:r>
            <a:r>
              <a:rPr lang="en-US" sz="1600" b="1" dirty="0"/>
              <a:t> </a:t>
            </a:r>
            <a:r>
              <a:rPr lang="en-US" sz="1600" b="1" dirty="0" err="1"/>
              <a:t>giúp</a:t>
            </a:r>
            <a:r>
              <a:rPr lang="en-US" sz="1600" b="1" dirty="0"/>
              <a:t> </a:t>
            </a:r>
            <a:r>
              <a:rPr lang="en-US" sz="1600" b="1" dirty="0" err="1"/>
              <a:t>các</a:t>
            </a:r>
            <a:r>
              <a:rPr lang="en-US" sz="1600" b="1" dirty="0"/>
              <a:t> </a:t>
            </a:r>
            <a:r>
              <a:rPr lang="en-US" sz="1600" b="1" dirty="0" err="1"/>
              <a:t>em</a:t>
            </a:r>
            <a:r>
              <a:rPr lang="en-US" sz="1600" b="1" dirty="0"/>
              <a:t> </a:t>
            </a:r>
            <a:r>
              <a:rPr lang="en-US" sz="1600" b="1" dirty="0" err="1"/>
              <a:t>hình</a:t>
            </a:r>
            <a:r>
              <a:rPr lang="en-US" sz="1600" b="1" dirty="0"/>
              <a:t> </a:t>
            </a:r>
            <a:r>
              <a:rPr lang="en-US" sz="1600" b="1" dirty="0" err="1"/>
              <a:t>thành</a:t>
            </a:r>
            <a:r>
              <a:rPr lang="en-US" sz="1600" b="1" dirty="0"/>
              <a:t> </a:t>
            </a:r>
            <a:r>
              <a:rPr lang="en-US" sz="1600" b="1" dirty="0" err="1"/>
              <a:t>kĩ</a:t>
            </a:r>
            <a:r>
              <a:rPr lang="en-US" sz="1600" b="1" dirty="0"/>
              <a:t> </a:t>
            </a:r>
            <a:r>
              <a:rPr lang="en-US" sz="1600" b="1" dirty="0" err="1"/>
              <a:t>năng</a:t>
            </a:r>
            <a:r>
              <a:rPr lang="en-US" sz="1600" b="1" dirty="0"/>
              <a:t>, </a:t>
            </a:r>
            <a:r>
              <a:rPr lang="en-US" sz="1600" b="1" dirty="0" err="1"/>
              <a:t>thói</a:t>
            </a:r>
            <a:r>
              <a:rPr lang="en-US" sz="1600" b="1" dirty="0"/>
              <a:t> </a:t>
            </a:r>
            <a:r>
              <a:rPr lang="en-US" sz="1600" b="1" dirty="0" err="1"/>
              <a:t>quen</a:t>
            </a:r>
            <a:r>
              <a:rPr lang="en-US" sz="1600" b="1" dirty="0"/>
              <a:t> </a:t>
            </a:r>
            <a:r>
              <a:rPr lang="en-US" sz="1600" b="1" dirty="0" err="1"/>
              <a:t>tham</a:t>
            </a:r>
            <a:r>
              <a:rPr lang="en-US" sz="1600" b="1" dirty="0"/>
              <a:t> </a:t>
            </a:r>
            <a:r>
              <a:rPr lang="en-US" sz="1600" b="1" dirty="0" err="1"/>
              <a:t>gia</a:t>
            </a:r>
            <a:r>
              <a:rPr lang="en-US" sz="1600" b="1" dirty="0"/>
              <a:t> </a:t>
            </a:r>
            <a:r>
              <a:rPr lang="en-US" sz="1600" b="1" dirty="0" err="1"/>
              <a:t>giao</a:t>
            </a:r>
            <a:r>
              <a:rPr lang="en-US" sz="1600" b="1" dirty="0"/>
              <a:t> </a:t>
            </a:r>
            <a:r>
              <a:rPr lang="en-US" sz="1600" b="1" dirty="0" err="1"/>
              <a:t>thông</a:t>
            </a:r>
            <a:r>
              <a:rPr lang="en-US" sz="1600" b="1" dirty="0"/>
              <a:t> an </a:t>
            </a:r>
            <a:r>
              <a:rPr lang="en-US" sz="1600" b="1" dirty="0" err="1"/>
              <a:t>toàn</a:t>
            </a:r>
            <a:r>
              <a:rPr lang="en-US" sz="1600" b="1" dirty="0"/>
              <a:t>. </a:t>
            </a:r>
          </a:p>
          <a:p>
            <a:pPr defTabSz="914377" eaLnBrk="0" fontAlgn="base" hangingPunct="0">
              <a:lnSpc>
                <a:spcPct val="160000"/>
              </a:lnSpc>
              <a:spcBef>
                <a:spcPct val="0"/>
              </a:spcBef>
              <a:spcAft>
                <a:spcPct val="0"/>
              </a:spcAft>
            </a:pPr>
            <a:r>
              <a:rPr lang="en-US" sz="1400" b="1" dirty="0"/>
              <a:t>         	</a:t>
            </a:r>
            <a:endParaRPr lang="zh-CN" altLang="en-US" sz="1400" dirty="0">
              <a:solidFill>
                <a:srgbClr val="7A422B"/>
              </a:solidFill>
              <a:latin typeface="方正卡通简体" panose="03000509000000000000" pitchFamily="65" charset="-122"/>
              <a:ea typeface="方正卡通简体" panose="03000509000000000000" pitchFamily="65" charset="-122"/>
            </a:endParaRPr>
          </a:p>
        </p:txBody>
      </p:sp>
    </p:spTree>
    <p:extLst>
      <p:ext uri="{BB962C8B-B14F-4D97-AF65-F5344CB8AC3E}">
        <p14:creationId xmlns:p14="http://schemas.microsoft.com/office/powerpoint/2010/main" val="3185606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ppt_w</p:attrName>
                                        </p:attrNameLst>
                                      </p:cBhvr>
                                      <p:tavLst>
                                        <p:tav tm="0">
                                          <p:val>
                                            <p:fltVal val="0"/>
                                          </p:val>
                                        </p:tav>
                                        <p:tav tm="100000">
                                          <p:val>
                                            <p:strVal val="#ppt_w"/>
                                          </p:val>
                                        </p:tav>
                                      </p:tavLst>
                                    </p:anim>
                                    <p:anim calcmode="lin" valueType="num">
                                      <p:cBhvr>
                                        <p:cTn id="8" dur="500" fill="hold"/>
                                        <p:tgtEl>
                                          <p:spTgt spid="19458"/>
                                        </p:tgtEl>
                                        <p:attrNameLst>
                                          <p:attrName>ppt_h</p:attrName>
                                        </p:attrNameLst>
                                      </p:cBhvr>
                                      <p:tavLst>
                                        <p:tav tm="0">
                                          <p:val>
                                            <p:fltVal val="0"/>
                                          </p:val>
                                        </p:tav>
                                        <p:tav tm="100000">
                                          <p:val>
                                            <p:strVal val="#ppt_h"/>
                                          </p:val>
                                        </p:tav>
                                      </p:tavLst>
                                    </p:anim>
                                    <p:animEffect transition="in" filter="fade">
                                      <p:cBhvr>
                                        <p:cTn id="9" dur="500"/>
                                        <p:tgtEl>
                                          <p:spTgt spid="19458"/>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9466">
                                            <p:txEl>
                                              <p:pRg st="0" end="0"/>
                                            </p:txEl>
                                          </p:spTgt>
                                        </p:tgtEl>
                                        <p:attrNameLst>
                                          <p:attrName>style.visibility</p:attrName>
                                        </p:attrNameLst>
                                      </p:cBhvr>
                                      <p:to>
                                        <p:strVal val="visible"/>
                                      </p:to>
                                    </p:set>
                                    <p:animEffect transition="in" filter="wipe(up)">
                                      <p:cBhvr>
                                        <p:cTn id="13" dur="500"/>
                                        <p:tgtEl>
                                          <p:spTgt spid="19466">
                                            <p:txEl>
                                              <p:pRg st="0" end="0"/>
                                            </p:txEl>
                                          </p:spTgt>
                                        </p:tgtEl>
                                      </p:cBhvr>
                                    </p:animEffect>
                                  </p:childTnLst>
                                </p:cTn>
                              </p:par>
                            </p:childTnLst>
                          </p:cTn>
                        </p:par>
                        <p:par>
                          <p:cTn id="14" fill="hold">
                            <p:stCondLst>
                              <p:cond delay="1000"/>
                            </p:stCondLst>
                            <p:childTnLst>
                              <p:par>
                                <p:cTn id="15" presetID="22" presetClass="entr" presetSubtype="1" fill="hold" nodeType="afterEffect">
                                  <p:stCondLst>
                                    <p:cond delay="0"/>
                                  </p:stCondLst>
                                  <p:childTnLst>
                                    <p:set>
                                      <p:cBhvr>
                                        <p:cTn id="16" dur="1" fill="hold">
                                          <p:stCondLst>
                                            <p:cond delay="0"/>
                                          </p:stCondLst>
                                        </p:cTn>
                                        <p:tgtEl>
                                          <p:spTgt spid="19466">
                                            <p:txEl>
                                              <p:pRg st="1" end="1"/>
                                            </p:txEl>
                                          </p:spTgt>
                                        </p:tgtEl>
                                        <p:attrNameLst>
                                          <p:attrName>style.visibility</p:attrName>
                                        </p:attrNameLst>
                                      </p:cBhvr>
                                      <p:to>
                                        <p:strVal val="visible"/>
                                      </p:to>
                                    </p:set>
                                    <p:animEffect transition="in" filter="wipe(up)">
                                      <p:cBhvr>
                                        <p:cTn id="17" dur="500"/>
                                        <p:tgtEl>
                                          <p:spTgt spid="19466">
                                            <p:txEl>
                                              <p:pRg st="1" end="1"/>
                                            </p:txEl>
                                          </p:spTgt>
                                        </p:tgtEl>
                                      </p:cBhvr>
                                    </p:animEffect>
                                  </p:childTnLst>
                                </p:cTn>
                              </p:par>
                            </p:childTnLst>
                          </p:cTn>
                        </p:par>
                        <p:par>
                          <p:cTn id="18" fill="hold">
                            <p:stCondLst>
                              <p:cond delay="1500"/>
                            </p:stCondLst>
                            <p:childTnLst>
                              <p:par>
                                <p:cTn id="19" presetID="22" presetClass="entr" presetSubtype="1" fill="hold" nodeType="afterEffect">
                                  <p:stCondLst>
                                    <p:cond delay="0"/>
                                  </p:stCondLst>
                                  <p:childTnLst>
                                    <p:set>
                                      <p:cBhvr>
                                        <p:cTn id="20" dur="1" fill="hold">
                                          <p:stCondLst>
                                            <p:cond delay="0"/>
                                          </p:stCondLst>
                                        </p:cTn>
                                        <p:tgtEl>
                                          <p:spTgt spid="19466">
                                            <p:txEl>
                                              <p:pRg st="2" end="2"/>
                                            </p:txEl>
                                          </p:spTgt>
                                        </p:tgtEl>
                                        <p:attrNameLst>
                                          <p:attrName>style.visibility</p:attrName>
                                        </p:attrNameLst>
                                      </p:cBhvr>
                                      <p:to>
                                        <p:strVal val="visible"/>
                                      </p:to>
                                    </p:set>
                                    <p:animEffect transition="in" filter="wipe(up)">
                                      <p:cBhvr>
                                        <p:cTn id="21" dur="500"/>
                                        <p:tgtEl>
                                          <p:spTgt spid="19466">
                                            <p:txEl>
                                              <p:pRg st="2" end="2"/>
                                            </p:txEl>
                                          </p:spTgt>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19459"/>
                                        </p:tgtEl>
                                        <p:attrNameLst>
                                          <p:attrName>style.visibility</p:attrName>
                                        </p:attrNameLst>
                                      </p:cBhvr>
                                      <p:to>
                                        <p:strVal val="visible"/>
                                      </p:to>
                                    </p:set>
                                    <p:animEffect transition="in" filter="fade">
                                      <p:cBhvr>
                                        <p:cTn id="25" dur="500"/>
                                        <p:tgtEl>
                                          <p:spTgt spid="19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图片 7144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35126" y="698501"/>
            <a:ext cx="8912225" cy="557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59" name="组合 487"/>
          <p:cNvGrpSpPr>
            <a:grpSpLocks/>
          </p:cNvGrpSpPr>
          <p:nvPr/>
        </p:nvGrpSpPr>
        <p:grpSpPr bwMode="auto">
          <a:xfrm>
            <a:off x="2374900" y="3035301"/>
            <a:ext cx="7569200" cy="2798763"/>
            <a:chOff x="2576945" y="3035300"/>
            <a:chExt cx="6871855" cy="2798618"/>
          </a:xfrm>
        </p:grpSpPr>
        <p:cxnSp>
          <p:nvCxnSpPr>
            <p:cNvPr id="71454" name="直接连接符 71453"/>
            <p:cNvCxnSpPr/>
            <p:nvPr/>
          </p:nvCxnSpPr>
          <p:spPr bwMode="auto">
            <a:xfrm>
              <a:off x="2576945" y="3035300"/>
              <a:ext cx="6871855" cy="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1" name="直接连接符 510"/>
            <p:cNvCxnSpPr/>
            <p:nvPr/>
          </p:nvCxnSpPr>
          <p:spPr bwMode="auto">
            <a:xfrm>
              <a:off x="2576945" y="3384532"/>
              <a:ext cx="6871855" cy="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2" name="直接连接符 511"/>
            <p:cNvCxnSpPr/>
            <p:nvPr/>
          </p:nvCxnSpPr>
          <p:spPr bwMode="auto">
            <a:xfrm>
              <a:off x="2576945" y="3735352"/>
              <a:ext cx="6871855" cy="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3" name="直接连接符 512"/>
            <p:cNvCxnSpPr/>
            <p:nvPr/>
          </p:nvCxnSpPr>
          <p:spPr bwMode="auto">
            <a:xfrm>
              <a:off x="2576945" y="4084584"/>
              <a:ext cx="6871855" cy="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4" name="直接连接符 513"/>
            <p:cNvCxnSpPr/>
            <p:nvPr/>
          </p:nvCxnSpPr>
          <p:spPr bwMode="auto">
            <a:xfrm>
              <a:off x="2576945" y="4433816"/>
              <a:ext cx="6871855" cy="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5" name="直接连接符 514"/>
            <p:cNvCxnSpPr/>
            <p:nvPr/>
          </p:nvCxnSpPr>
          <p:spPr bwMode="auto">
            <a:xfrm>
              <a:off x="2576945" y="4784634"/>
              <a:ext cx="6871855" cy="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6" name="直接连接符 515"/>
            <p:cNvCxnSpPr/>
            <p:nvPr/>
          </p:nvCxnSpPr>
          <p:spPr bwMode="auto">
            <a:xfrm>
              <a:off x="2576945" y="5133866"/>
              <a:ext cx="6871855" cy="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7" name="直接连接符 516"/>
            <p:cNvCxnSpPr/>
            <p:nvPr/>
          </p:nvCxnSpPr>
          <p:spPr bwMode="auto">
            <a:xfrm>
              <a:off x="2576945" y="5484686"/>
              <a:ext cx="6871855" cy="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8" name="直接连接符 517"/>
            <p:cNvCxnSpPr/>
            <p:nvPr/>
          </p:nvCxnSpPr>
          <p:spPr bwMode="auto">
            <a:xfrm>
              <a:off x="2576945" y="5833918"/>
              <a:ext cx="6871855" cy="0"/>
            </a:xfrm>
            <a:prstGeom prst="line">
              <a:avLst/>
            </a:prstGeom>
            <a:solidFill>
              <a:schemeClr val="accent1"/>
            </a:solidFill>
            <a:ln w="9525" cap="flat" cmpd="sng" algn="ctr">
              <a:solidFill>
                <a:schemeClr val="bg1">
                  <a:lumMod val="5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9460" name="图片 7144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258300" y="1947864"/>
            <a:ext cx="6858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图片 48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54014" y="4279900"/>
            <a:ext cx="503237" cy="50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图片 48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35039" y="3735388"/>
            <a:ext cx="32861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图片 490"/>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522414" y="4157663"/>
            <a:ext cx="387351"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4" name="图片 49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92088" y="4662488"/>
            <a:ext cx="2306637"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图片 537"/>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9769476" y="223838"/>
            <a:ext cx="2555875" cy="164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6" name="文本框 498"/>
          <p:cNvSpPr txBox="1">
            <a:spLocks noChangeArrowheads="1"/>
          </p:cNvSpPr>
          <p:nvPr/>
        </p:nvSpPr>
        <p:spPr bwMode="auto">
          <a:xfrm>
            <a:off x="2374901" y="4306675"/>
            <a:ext cx="7565648" cy="2289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21917" tIns="60958" rIns="121917" bIns="60958">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defTabSz="914377" eaLnBrk="0" fontAlgn="base" hangingPunct="0">
              <a:lnSpc>
                <a:spcPct val="150000"/>
              </a:lnSpc>
              <a:spcBef>
                <a:spcPct val="0"/>
              </a:spcBef>
              <a:spcAft>
                <a:spcPct val="0"/>
              </a:spcAft>
            </a:pPr>
            <a:r>
              <a:rPr lang="en-US" sz="1400" b="1"/>
              <a:t>	</a:t>
            </a:r>
            <a:r>
              <a:rPr lang="en-US" sz="1600" b="1"/>
              <a:t>Do </a:t>
            </a:r>
            <a:r>
              <a:rPr lang="en-US" sz="1600" b="1" dirty="0" err="1"/>
              <a:t>đó</a:t>
            </a:r>
            <a:r>
              <a:rPr lang="en-US" sz="1600" b="1" dirty="0"/>
              <a:t>, </a:t>
            </a:r>
            <a:r>
              <a:rPr lang="en-US" sz="1600" b="1" dirty="0" err="1"/>
              <a:t>mục</a:t>
            </a:r>
            <a:r>
              <a:rPr lang="en-US" sz="1600" b="1" dirty="0"/>
              <a:t> </a:t>
            </a:r>
            <a:r>
              <a:rPr lang="en-US" sz="1600" b="1" dirty="0" err="1"/>
              <a:t>tiêu</a:t>
            </a:r>
            <a:r>
              <a:rPr lang="en-US" sz="1600" b="1" dirty="0"/>
              <a:t> </a:t>
            </a:r>
            <a:r>
              <a:rPr lang="en-US" sz="1600" b="1" dirty="0" err="1"/>
              <a:t>mà</a:t>
            </a:r>
            <a:r>
              <a:rPr lang="en-US" sz="1600" b="1" dirty="0"/>
              <a:t> </a:t>
            </a:r>
            <a:r>
              <a:rPr lang="en-US" sz="1600" b="1" dirty="0" err="1"/>
              <a:t>chương</a:t>
            </a:r>
            <a:r>
              <a:rPr lang="en-US" sz="1600" b="1" dirty="0"/>
              <a:t> </a:t>
            </a:r>
            <a:r>
              <a:rPr lang="en-US" sz="1600" b="1" dirty="0" err="1"/>
              <a:t>trình</a:t>
            </a:r>
            <a:r>
              <a:rPr lang="en-US" sz="1600" b="1" dirty="0"/>
              <a:t> “ATGT </a:t>
            </a:r>
            <a:r>
              <a:rPr lang="en-US" sz="1600" b="1" dirty="0" err="1"/>
              <a:t>cho</a:t>
            </a:r>
            <a:r>
              <a:rPr lang="en-US" sz="1600" b="1" dirty="0"/>
              <a:t> </a:t>
            </a:r>
            <a:r>
              <a:rPr lang="en-US" sz="1600" b="1" dirty="0" err="1"/>
              <a:t>nụ</a:t>
            </a:r>
            <a:r>
              <a:rPr lang="en-US" sz="1600" b="1" dirty="0"/>
              <a:t> </a:t>
            </a:r>
            <a:r>
              <a:rPr lang="en-US" sz="1600" b="1" dirty="0" err="1"/>
              <a:t>cười</a:t>
            </a:r>
            <a:r>
              <a:rPr lang="en-US" sz="1600" b="1" dirty="0"/>
              <a:t> </a:t>
            </a:r>
            <a:r>
              <a:rPr lang="en-US" sz="1600" b="1" dirty="0" err="1"/>
              <a:t>trẻ</a:t>
            </a:r>
            <a:r>
              <a:rPr lang="en-US" sz="1600" b="1" dirty="0"/>
              <a:t> </a:t>
            </a:r>
            <a:r>
              <a:rPr lang="en-US" sz="1600" b="1" dirty="0" err="1"/>
              <a:t>thơ</a:t>
            </a:r>
            <a:r>
              <a:rPr lang="en-US" sz="1600" b="1" dirty="0"/>
              <a:t>” </a:t>
            </a:r>
            <a:r>
              <a:rPr lang="en-US" sz="1600" b="1" dirty="0" err="1"/>
              <a:t>hướng</a:t>
            </a:r>
            <a:r>
              <a:rPr lang="en-US" sz="1600" b="1" dirty="0"/>
              <a:t> </a:t>
            </a:r>
            <a:r>
              <a:rPr lang="en-US" sz="1600" b="1" dirty="0" err="1"/>
              <a:t>đến</a:t>
            </a:r>
            <a:r>
              <a:rPr lang="en-US" sz="1600" b="1" dirty="0"/>
              <a:t>, </a:t>
            </a:r>
            <a:r>
              <a:rPr lang="en-US" sz="1600" b="1" dirty="0" err="1"/>
              <a:t>không</a:t>
            </a:r>
            <a:r>
              <a:rPr lang="en-US" sz="1600" b="1" dirty="0"/>
              <a:t> </a:t>
            </a:r>
            <a:r>
              <a:rPr lang="en-US" sz="1600" b="1" dirty="0" err="1"/>
              <a:t>chỉ</a:t>
            </a:r>
            <a:r>
              <a:rPr lang="en-US" sz="1600" b="1" dirty="0"/>
              <a:t> ở </a:t>
            </a:r>
            <a:r>
              <a:rPr lang="en-US" sz="1600" b="1" dirty="0" err="1"/>
              <a:t>việc</a:t>
            </a:r>
            <a:r>
              <a:rPr lang="en-US" sz="1600" b="1" dirty="0"/>
              <a:t> </a:t>
            </a:r>
            <a:r>
              <a:rPr lang="en-US" sz="1600" b="1" dirty="0" err="1"/>
              <a:t>dạy</a:t>
            </a:r>
            <a:r>
              <a:rPr lang="en-US" sz="1600" b="1" dirty="0"/>
              <a:t> </a:t>
            </a:r>
            <a:r>
              <a:rPr lang="en-US" sz="1600" b="1" dirty="0" err="1"/>
              <a:t>trẻ</a:t>
            </a:r>
            <a:r>
              <a:rPr lang="en-US" sz="1600" b="1" dirty="0"/>
              <a:t> </a:t>
            </a:r>
            <a:r>
              <a:rPr lang="en-US" sz="1600" b="1" dirty="0" err="1"/>
              <a:t>có</a:t>
            </a:r>
            <a:r>
              <a:rPr lang="en-US" sz="1600" b="1" dirty="0"/>
              <a:t> </a:t>
            </a:r>
            <a:r>
              <a:rPr lang="en-US" sz="1600" b="1" dirty="0" err="1"/>
              <a:t>thêm</a:t>
            </a:r>
            <a:r>
              <a:rPr lang="en-US" sz="1600" b="1" dirty="0"/>
              <a:t> </a:t>
            </a:r>
            <a:r>
              <a:rPr lang="en-US" sz="1600" b="1" dirty="0" err="1"/>
              <a:t>kỹ</a:t>
            </a:r>
            <a:r>
              <a:rPr lang="en-US" sz="1600" b="1" dirty="0"/>
              <a:t> </a:t>
            </a:r>
            <a:r>
              <a:rPr lang="en-US" sz="1600" b="1" dirty="0" err="1"/>
              <a:t>năng</a:t>
            </a:r>
            <a:r>
              <a:rPr lang="en-US" sz="1600" b="1" dirty="0"/>
              <a:t> </a:t>
            </a:r>
            <a:r>
              <a:rPr lang="en-US" sz="1600" b="1" dirty="0" err="1"/>
              <a:t>tham</a:t>
            </a:r>
            <a:r>
              <a:rPr lang="en-US" sz="1600" b="1" dirty="0"/>
              <a:t> </a:t>
            </a:r>
            <a:r>
              <a:rPr lang="en-US" sz="1600" b="1" dirty="0" err="1"/>
              <a:t>gia</a:t>
            </a:r>
            <a:r>
              <a:rPr lang="en-US" sz="1600" b="1" dirty="0"/>
              <a:t> </a:t>
            </a:r>
            <a:r>
              <a:rPr lang="en-US" sz="1600" b="1" dirty="0" err="1"/>
              <a:t>giao</a:t>
            </a:r>
            <a:r>
              <a:rPr lang="en-US" sz="1600" b="1" dirty="0"/>
              <a:t> </a:t>
            </a:r>
            <a:r>
              <a:rPr lang="en-US" sz="1600" b="1" dirty="0" err="1"/>
              <a:t>thông</a:t>
            </a:r>
            <a:r>
              <a:rPr lang="en-US" sz="1600" b="1" dirty="0"/>
              <a:t> an </a:t>
            </a:r>
            <a:r>
              <a:rPr lang="en-US" sz="1600" b="1" dirty="0" err="1"/>
              <a:t>toàn</a:t>
            </a:r>
            <a:r>
              <a:rPr lang="en-US" sz="1600" b="1" dirty="0"/>
              <a:t> </a:t>
            </a:r>
            <a:r>
              <a:rPr lang="en-US" sz="1600" b="1" dirty="0" err="1"/>
              <a:t>để</a:t>
            </a:r>
            <a:r>
              <a:rPr lang="en-US" sz="1600" b="1" dirty="0"/>
              <a:t> </a:t>
            </a:r>
            <a:r>
              <a:rPr lang="en-US" sz="1600" b="1" dirty="0" err="1"/>
              <a:t>tự</a:t>
            </a:r>
            <a:r>
              <a:rPr lang="en-US" sz="1600" b="1" dirty="0"/>
              <a:t> </a:t>
            </a:r>
            <a:r>
              <a:rPr lang="en-US" sz="1600" b="1" dirty="0" err="1"/>
              <a:t>bảo</a:t>
            </a:r>
            <a:r>
              <a:rPr lang="en-US" sz="1600" b="1" dirty="0"/>
              <a:t> </a:t>
            </a:r>
            <a:r>
              <a:rPr lang="en-US" sz="1600" b="1" dirty="0" err="1"/>
              <a:t>vệ</a:t>
            </a:r>
            <a:r>
              <a:rPr lang="en-US" sz="1600" b="1" dirty="0"/>
              <a:t> </a:t>
            </a:r>
            <a:r>
              <a:rPr lang="en-US" sz="1600" b="1" dirty="0" err="1"/>
              <a:t>mình</a:t>
            </a:r>
            <a:r>
              <a:rPr lang="en-US" sz="1600" b="1" dirty="0"/>
              <a:t>, </a:t>
            </a:r>
            <a:r>
              <a:rPr lang="en-US" sz="1600" b="1" dirty="0" err="1"/>
              <a:t>mà</a:t>
            </a:r>
            <a:r>
              <a:rPr lang="en-US" sz="1600" b="1" dirty="0"/>
              <a:t> </a:t>
            </a:r>
            <a:r>
              <a:rPr lang="en-US" sz="1600" b="1" dirty="0" err="1"/>
              <a:t>còn</a:t>
            </a:r>
            <a:r>
              <a:rPr lang="en-US" sz="1600" b="1" dirty="0"/>
              <a:t> </a:t>
            </a:r>
            <a:r>
              <a:rPr lang="en-US" sz="1600" b="1" dirty="0" err="1"/>
              <a:t>làm</a:t>
            </a:r>
            <a:r>
              <a:rPr lang="en-US" sz="1600" b="1" dirty="0"/>
              <a:t> </a:t>
            </a:r>
            <a:r>
              <a:rPr lang="en-US" sz="1600" b="1" dirty="0" err="1"/>
              <a:t>lan</a:t>
            </a:r>
            <a:r>
              <a:rPr lang="en-US" sz="1600" b="1" dirty="0"/>
              <a:t> </a:t>
            </a:r>
            <a:r>
              <a:rPr lang="en-US" sz="1600" b="1" dirty="0" err="1"/>
              <a:t>tỏa</a:t>
            </a:r>
            <a:r>
              <a:rPr lang="en-US" sz="1600" b="1" dirty="0"/>
              <a:t> </a:t>
            </a:r>
            <a:r>
              <a:rPr lang="en-US" sz="1600" b="1" dirty="0" err="1"/>
              <a:t>các</a:t>
            </a:r>
            <a:r>
              <a:rPr lang="en-US" sz="1600" b="1" dirty="0"/>
              <a:t> </a:t>
            </a:r>
            <a:r>
              <a:rPr lang="en-US" sz="1600" b="1" dirty="0" err="1"/>
              <a:t>thông</a:t>
            </a:r>
            <a:r>
              <a:rPr lang="en-US" sz="1600" b="1" dirty="0"/>
              <a:t> </a:t>
            </a:r>
            <a:r>
              <a:rPr lang="en-US" sz="1600" b="1" dirty="0" err="1"/>
              <a:t>điệp</a:t>
            </a:r>
            <a:r>
              <a:rPr lang="en-US" sz="1600" b="1" dirty="0"/>
              <a:t> </a:t>
            </a:r>
            <a:r>
              <a:rPr lang="en-US" sz="1600" b="1" dirty="0" err="1"/>
              <a:t>về</a:t>
            </a:r>
            <a:r>
              <a:rPr lang="en-US" sz="1600" b="1" dirty="0"/>
              <a:t> ATGT </a:t>
            </a:r>
            <a:r>
              <a:rPr lang="en-US" sz="1600" b="1" dirty="0" err="1"/>
              <a:t>đến</a:t>
            </a:r>
            <a:r>
              <a:rPr lang="en-US" sz="1600" b="1" dirty="0"/>
              <a:t> </a:t>
            </a:r>
            <a:r>
              <a:rPr lang="en-US" sz="1600" b="1" dirty="0" err="1"/>
              <a:t>với</a:t>
            </a:r>
            <a:r>
              <a:rPr lang="en-US" sz="1600" b="1" dirty="0"/>
              <a:t> </a:t>
            </a:r>
            <a:r>
              <a:rPr lang="en-US" sz="1600" b="1" dirty="0" err="1"/>
              <a:t>những</a:t>
            </a:r>
            <a:r>
              <a:rPr lang="en-US" sz="1600" b="1" dirty="0"/>
              <a:t> </a:t>
            </a:r>
            <a:r>
              <a:rPr lang="en-US" sz="1600" b="1" dirty="0" err="1"/>
              <a:t>người</a:t>
            </a:r>
            <a:r>
              <a:rPr lang="en-US" sz="1600" b="1" dirty="0"/>
              <a:t> </a:t>
            </a:r>
            <a:r>
              <a:rPr lang="en-US" sz="1600" b="1" dirty="0" err="1"/>
              <a:t>xung</a:t>
            </a:r>
            <a:r>
              <a:rPr lang="en-US" sz="1600" b="1" dirty="0"/>
              <a:t> </a:t>
            </a:r>
            <a:r>
              <a:rPr lang="en-US" sz="1600" b="1" dirty="0" err="1"/>
              <a:t>quanh</a:t>
            </a:r>
            <a:r>
              <a:rPr lang="en-US" sz="1600" b="1" dirty="0"/>
              <a:t> </a:t>
            </a:r>
            <a:r>
              <a:rPr lang="en-US" sz="1600" b="1" dirty="0" err="1"/>
              <a:t>từ</a:t>
            </a:r>
            <a:r>
              <a:rPr lang="en-US" sz="1600" b="1" dirty="0"/>
              <a:t> </a:t>
            </a:r>
            <a:r>
              <a:rPr lang="en-US" sz="1600" b="1" dirty="0" err="1"/>
              <a:t>những</a:t>
            </a:r>
            <a:r>
              <a:rPr lang="en-US" sz="1600" b="1" dirty="0"/>
              <a:t> “</a:t>
            </a:r>
            <a:r>
              <a:rPr lang="en-US" sz="1600" b="1" dirty="0" err="1"/>
              <a:t>tuyên</a:t>
            </a:r>
            <a:r>
              <a:rPr lang="en-US" sz="1600" b="1" dirty="0"/>
              <a:t> </a:t>
            </a:r>
            <a:r>
              <a:rPr lang="en-US" sz="1600" b="1" dirty="0" err="1"/>
              <a:t>truyền</a:t>
            </a:r>
            <a:r>
              <a:rPr lang="en-US" sz="1600" b="1" dirty="0"/>
              <a:t> </a:t>
            </a:r>
            <a:r>
              <a:rPr lang="en-US" sz="1600" b="1" dirty="0" err="1"/>
              <a:t>viên</a:t>
            </a:r>
            <a:r>
              <a:rPr lang="en-US" sz="1600" b="1" dirty="0"/>
              <a:t> </a:t>
            </a:r>
            <a:r>
              <a:rPr lang="en-US" sz="1600" b="1" dirty="0" err="1"/>
              <a:t>nhỏ</a:t>
            </a:r>
            <a:r>
              <a:rPr lang="en-US" sz="1600" b="1" dirty="0"/>
              <a:t> </a:t>
            </a:r>
            <a:r>
              <a:rPr lang="en-US" sz="1600" b="1" dirty="0" err="1"/>
              <a:t>tuổi</a:t>
            </a:r>
            <a:r>
              <a:rPr lang="en-US" sz="1600" b="1" dirty="0"/>
              <a:t>”.</a:t>
            </a:r>
          </a:p>
          <a:p>
            <a:pPr defTabSz="914377" eaLnBrk="0" fontAlgn="base" hangingPunct="0">
              <a:lnSpc>
                <a:spcPct val="160000"/>
              </a:lnSpc>
              <a:spcBef>
                <a:spcPct val="0"/>
              </a:spcBef>
              <a:spcAft>
                <a:spcPct val="0"/>
              </a:spcAft>
            </a:pPr>
            <a:endParaRPr lang="en-US" sz="1400" b="1" dirty="0"/>
          </a:p>
          <a:p>
            <a:pPr defTabSz="914377" eaLnBrk="0" fontAlgn="base" hangingPunct="0">
              <a:lnSpc>
                <a:spcPct val="160000"/>
              </a:lnSpc>
              <a:spcBef>
                <a:spcPct val="0"/>
              </a:spcBef>
              <a:spcAft>
                <a:spcPct val="0"/>
              </a:spcAft>
            </a:pPr>
            <a:endParaRPr lang="zh-CN" altLang="en-US" sz="1400" dirty="0">
              <a:solidFill>
                <a:srgbClr val="7A422B"/>
              </a:solidFill>
              <a:latin typeface="方正卡通简体" panose="03000509000000000000" pitchFamily="65" charset="-122"/>
              <a:ea typeface="方正卡通简体" panose="03000509000000000000" pitchFamily="65" charset="-122"/>
            </a:endParaRPr>
          </a:p>
        </p:txBody>
      </p:sp>
      <p:sp>
        <p:nvSpPr>
          <p:cNvPr id="3" name="TextBox 2"/>
          <p:cNvSpPr txBox="1"/>
          <p:nvPr/>
        </p:nvSpPr>
        <p:spPr>
          <a:xfrm>
            <a:off x="2412066" y="2985322"/>
            <a:ext cx="7288306" cy="1031308"/>
          </a:xfrm>
          <a:prstGeom prst="rect">
            <a:avLst/>
          </a:prstGeom>
          <a:noFill/>
        </p:spPr>
        <p:txBody>
          <a:bodyPr wrap="square" rtlCol="0">
            <a:spAutoFit/>
          </a:bodyPr>
          <a:lstStyle/>
          <a:p>
            <a:pPr>
              <a:lnSpc>
                <a:spcPct val="125000"/>
              </a:lnSpc>
            </a:pPr>
            <a:r>
              <a:rPr lang="en-US" b="1" dirty="0"/>
              <a:t>               </a:t>
            </a:r>
            <a:r>
              <a:rPr lang="en-US" sz="1600" b="1" dirty="0"/>
              <a:t> </a:t>
            </a:r>
            <a:r>
              <a:rPr lang="en-US" sz="1600" b="1" dirty="0" err="1"/>
              <a:t>Khi</a:t>
            </a:r>
            <a:r>
              <a:rPr lang="en-US" sz="1600" b="1" dirty="0"/>
              <a:t>  </a:t>
            </a:r>
            <a:r>
              <a:rPr lang="en-US" sz="1600" b="1" dirty="0" err="1"/>
              <a:t>đã</a:t>
            </a:r>
            <a:r>
              <a:rPr lang="en-US" sz="1600" b="1" dirty="0"/>
              <a:t> </a:t>
            </a:r>
            <a:r>
              <a:rPr lang="en-US" sz="1600" b="1" dirty="0" err="1"/>
              <a:t>có</a:t>
            </a:r>
            <a:r>
              <a:rPr lang="en-US" sz="1600" b="1" dirty="0"/>
              <a:t> </a:t>
            </a:r>
            <a:r>
              <a:rPr lang="en-US" sz="1600" b="1" dirty="0" err="1"/>
              <a:t>kĩ</a:t>
            </a:r>
            <a:r>
              <a:rPr lang="en-US" sz="1600" b="1" dirty="0"/>
              <a:t> </a:t>
            </a:r>
            <a:r>
              <a:rPr lang="en-US" sz="1600" b="1" dirty="0" err="1"/>
              <a:t>năng</a:t>
            </a:r>
            <a:r>
              <a:rPr lang="en-US" sz="1600" b="1" dirty="0"/>
              <a:t>, </a:t>
            </a:r>
            <a:r>
              <a:rPr lang="en-US" sz="1600" b="1" dirty="0" err="1"/>
              <a:t>thói</a:t>
            </a:r>
            <a:r>
              <a:rPr lang="en-US" sz="1600" b="1" dirty="0"/>
              <a:t> </a:t>
            </a:r>
            <a:r>
              <a:rPr lang="en-US" sz="1600" b="1" dirty="0" err="1"/>
              <a:t>quen</a:t>
            </a:r>
            <a:r>
              <a:rPr lang="en-US" sz="1600" b="1" dirty="0"/>
              <a:t> </a:t>
            </a:r>
            <a:r>
              <a:rPr lang="en-US" sz="1600" b="1" dirty="0" err="1"/>
              <a:t>tham</a:t>
            </a:r>
            <a:r>
              <a:rPr lang="en-US" sz="1600" b="1" dirty="0"/>
              <a:t> </a:t>
            </a:r>
            <a:r>
              <a:rPr lang="en-US" sz="1600" b="1" dirty="0" err="1"/>
              <a:t>gia</a:t>
            </a:r>
            <a:r>
              <a:rPr lang="en-US" sz="1600" b="1" dirty="0"/>
              <a:t> </a:t>
            </a:r>
            <a:r>
              <a:rPr lang="en-US" sz="1600" b="1" dirty="0" err="1"/>
              <a:t>giao</a:t>
            </a:r>
            <a:r>
              <a:rPr lang="en-US" sz="1600" b="1" dirty="0"/>
              <a:t> </a:t>
            </a:r>
            <a:r>
              <a:rPr lang="en-US" sz="1600" b="1" dirty="0" err="1"/>
              <a:t>thông</a:t>
            </a:r>
            <a:r>
              <a:rPr lang="en-US" sz="1600" b="1" dirty="0"/>
              <a:t> an </a:t>
            </a:r>
            <a:r>
              <a:rPr lang="en-US" sz="1600" b="1" dirty="0" err="1"/>
              <a:t>toàn</a:t>
            </a:r>
            <a:r>
              <a:rPr lang="en-US" sz="1600" b="1" dirty="0"/>
              <a:t>, </a:t>
            </a:r>
            <a:r>
              <a:rPr lang="en-US" sz="1600" b="1" dirty="0" err="1"/>
              <a:t>các</a:t>
            </a:r>
            <a:r>
              <a:rPr lang="en-US" sz="1600" b="1" dirty="0"/>
              <a:t> </a:t>
            </a:r>
            <a:r>
              <a:rPr lang="en-US" sz="1600" b="1" dirty="0" err="1"/>
              <a:t>em</a:t>
            </a:r>
            <a:r>
              <a:rPr lang="en-US" sz="1600" b="1" dirty="0"/>
              <a:t> </a:t>
            </a:r>
            <a:r>
              <a:rPr lang="en-US" sz="1600" b="1" dirty="0" err="1"/>
              <a:t>sẽ</a:t>
            </a:r>
            <a:r>
              <a:rPr lang="en-US" sz="1600" b="1" dirty="0"/>
              <a:t> </a:t>
            </a:r>
            <a:r>
              <a:rPr lang="en-US" sz="1600" b="1" dirty="0" err="1"/>
              <a:t>trở</a:t>
            </a:r>
            <a:r>
              <a:rPr lang="en-US" sz="1600" b="1" dirty="0"/>
              <a:t> </a:t>
            </a:r>
            <a:r>
              <a:rPr lang="en-US" sz="1600" b="1" dirty="0" err="1"/>
              <a:t>thành</a:t>
            </a:r>
            <a:r>
              <a:rPr lang="en-US" sz="1600" b="1" dirty="0"/>
              <a:t> “ </a:t>
            </a:r>
            <a:r>
              <a:rPr lang="en-US" sz="1600" b="1" dirty="0" err="1"/>
              <a:t>những</a:t>
            </a:r>
            <a:r>
              <a:rPr lang="en-US" sz="1600" b="1" dirty="0"/>
              <a:t> </a:t>
            </a:r>
            <a:r>
              <a:rPr lang="en-US" sz="1600" b="1" dirty="0" err="1"/>
              <a:t>tuyên</a:t>
            </a:r>
            <a:r>
              <a:rPr lang="en-US" sz="1600" b="1" dirty="0"/>
              <a:t> </a:t>
            </a:r>
            <a:r>
              <a:rPr lang="en-US" sz="1600" b="1" dirty="0" err="1"/>
              <a:t>truyền</a:t>
            </a:r>
            <a:r>
              <a:rPr lang="en-US" sz="1600" b="1" dirty="0"/>
              <a:t> </a:t>
            </a:r>
            <a:r>
              <a:rPr lang="en-US" sz="1600" b="1" dirty="0" err="1"/>
              <a:t>viên</a:t>
            </a:r>
            <a:r>
              <a:rPr lang="en-US" sz="1600" b="1" dirty="0"/>
              <a:t>” </a:t>
            </a:r>
            <a:r>
              <a:rPr lang="en-US" sz="1600" b="1" dirty="0" err="1"/>
              <a:t>nhắc</a:t>
            </a:r>
            <a:r>
              <a:rPr lang="en-US" sz="1600" b="1" dirty="0"/>
              <a:t> </a:t>
            </a:r>
            <a:r>
              <a:rPr lang="en-US" sz="1600" b="1" dirty="0" err="1"/>
              <a:t>nhở</a:t>
            </a:r>
            <a:r>
              <a:rPr lang="en-US" sz="1600" b="1" dirty="0"/>
              <a:t> </a:t>
            </a:r>
            <a:r>
              <a:rPr lang="en-US" sz="1600" b="1" dirty="0" err="1"/>
              <a:t>người</a:t>
            </a:r>
            <a:r>
              <a:rPr lang="en-US" sz="1600" b="1" dirty="0"/>
              <a:t> </a:t>
            </a:r>
            <a:r>
              <a:rPr lang="en-US" sz="1600" b="1" dirty="0" err="1"/>
              <a:t>thân</a:t>
            </a:r>
            <a:r>
              <a:rPr lang="en-US" sz="1600" b="1" dirty="0"/>
              <a:t>, </a:t>
            </a:r>
            <a:r>
              <a:rPr lang="en-US" sz="1600" b="1" dirty="0" err="1"/>
              <a:t>bạn</a:t>
            </a:r>
            <a:r>
              <a:rPr lang="en-US" sz="1600" b="1" dirty="0"/>
              <a:t> </a:t>
            </a:r>
            <a:r>
              <a:rPr lang="en-US" sz="1600" b="1" dirty="0" err="1"/>
              <a:t>bè</a:t>
            </a:r>
            <a:r>
              <a:rPr lang="en-US" sz="1600" b="1" dirty="0"/>
              <a:t> </a:t>
            </a:r>
            <a:r>
              <a:rPr lang="en-US" sz="1600" b="1" dirty="0" err="1"/>
              <a:t>của</a:t>
            </a:r>
            <a:r>
              <a:rPr lang="en-US" sz="1600" b="1" dirty="0"/>
              <a:t> </a:t>
            </a:r>
            <a:r>
              <a:rPr lang="en-US" sz="1600" b="1" dirty="0" err="1"/>
              <a:t>mình</a:t>
            </a:r>
            <a:r>
              <a:rPr lang="en-US" sz="1600" b="1" dirty="0"/>
              <a:t> </a:t>
            </a:r>
            <a:r>
              <a:rPr lang="en-US" sz="1600" b="1" dirty="0" err="1"/>
              <a:t>cùng</a:t>
            </a:r>
            <a:r>
              <a:rPr lang="en-US" sz="1600" b="1" dirty="0"/>
              <a:t> </a:t>
            </a:r>
            <a:r>
              <a:rPr lang="en-US" sz="1600" b="1" dirty="0" err="1"/>
              <a:t>tham</a:t>
            </a:r>
            <a:r>
              <a:rPr lang="en-US" sz="1600" b="1" dirty="0"/>
              <a:t> </a:t>
            </a:r>
            <a:r>
              <a:rPr lang="en-US" sz="1600" b="1" dirty="0" err="1"/>
              <a:t>gia</a:t>
            </a:r>
            <a:r>
              <a:rPr lang="en-US" sz="1600" b="1" dirty="0"/>
              <a:t> </a:t>
            </a:r>
            <a:r>
              <a:rPr lang="en-US" sz="1600" b="1" dirty="0" err="1"/>
              <a:t>giao</a:t>
            </a:r>
            <a:r>
              <a:rPr lang="en-US" sz="1600" b="1" dirty="0"/>
              <a:t> </a:t>
            </a:r>
            <a:r>
              <a:rPr lang="en-US" sz="1600" b="1" dirty="0" err="1"/>
              <a:t>thông</a:t>
            </a:r>
            <a:r>
              <a:rPr lang="en-US" sz="1600" b="1" dirty="0"/>
              <a:t> an </a:t>
            </a:r>
            <a:r>
              <a:rPr lang="en-US" sz="1600" b="1" dirty="0" err="1"/>
              <a:t>toàn</a:t>
            </a:r>
            <a:r>
              <a:rPr lang="en-US" sz="1600" b="1" dirty="0"/>
              <a:t>.</a:t>
            </a:r>
            <a:endParaRPr lang="en-US" b="1" dirty="0"/>
          </a:p>
        </p:txBody>
      </p:sp>
    </p:spTree>
    <p:extLst>
      <p:ext uri="{BB962C8B-B14F-4D97-AF65-F5344CB8AC3E}">
        <p14:creationId xmlns:p14="http://schemas.microsoft.com/office/powerpoint/2010/main" val="2350412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p:cTn id="7" dur="500" fill="hold"/>
                                        <p:tgtEl>
                                          <p:spTgt spid="19458"/>
                                        </p:tgtEl>
                                        <p:attrNameLst>
                                          <p:attrName>ppt_w</p:attrName>
                                        </p:attrNameLst>
                                      </p:cBhvr>
                                      <p:tavLst>
                                        <p:tav tm="0">
                                          <p:val>
                                            <p:fltVal val="0"/>
                                          </p:val>
                                        </p:tav>
                                        <p:tav tm="100000">
                                          <p:val>
                                            <p:strVal val="#ppt_w"/>
                                          </p:val>
                                        </p:tav>
                                      </p:tavLst>
                                    </p:anim>
                                    <p:anim calcmode="lin" valueType="num">
                                      <p:cBhvr>
                                        <p:cTn id="8" dur="500" fill="hold"/>
                                        <p:tgtEl>
                                          <p:spTgt spid="19458"/>
                                        </p:tgtEl>
                                        <p:attrNameLst>
                                          <p:attrName>ppt_h</p:attrName>
                                        </p:attrNameLst>
                                      </p:cBhvr>
                                      <p:tavLst>
                                        <p:tav tm="0">
                                          <p:val>
                                            <p:fltVal val="0"/>
                                          </p:val>
                                        </p:tav>
                                        <p:tav tm="100000">
                                          <p:val>
                                            <p:strVal val="#ppt_h"/>
                                          </p:val>
                                        </p:tav>
                                      </p:tavLst>
                                    </p:anim>
                                    <p:animEffect transition="in" filter="fade">
                                      <p:cBhvr>
                                        <p:cTn id="9" dur="500"/>
                                        <p:tgtEl>
                                          <p:spTgt spid="19458"/>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9459"/>
                                        </p:tgtEl>
                                        <p:attrNameLst>
                                          <p:attrName>style.visibility</p:attrName>
                                        </p:attrNameLst>
                                      </p:cBhvr>
                                      <p:to>
                                        <p:strVal val="visible"/>
                                      </p:to>
                                    </p:set>
                                    <p:animEffect transition="in" filter="fade">
                                      <p:cBhvr>
                                        <p:cTn id="13" dur="500"/>
                                        <p:tgtEl>
                                          <p:spTgt spid="19459"/>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9466">
                                            <p:txEl>
                                              <p:pRg st="0" end="0"/>
                                            </p:txEl>
                                          </p:spTgt>
                                        </p:tgtEl>
                                        <p:attrNameLst>
                                          <p:attrName>style.visibility</p:attrName>
                                        </p:attrNameLst>
                                      </p:cBhvr>
                                      <p:to>
                                        <p:strVal val="visible"/>
                                      </p:to>
                                    </p:set>
                                    <p:animEffect transition="in" filter="wipe(up)">
                                      <p:cBhvr>
                                        <p:cTn id="23" dur="500"/>
                                        <p:tgtEl>
                                          <p:spTgt spid="1946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xmlns="" id="{6DB43426-91B0-44EF-99F3-468522F6B97C}"/>
              </a:ext>
            </a:extLst>
          </p:cNvPr>
          <p:cNvPicPr>
            <a:picLocks noChangeAspect="1"/>
          </p:cNvPicPr>
          <p:nvPr/>
        </p:nvPicPr>
        <p:blipFill rotWithShape="1">
          <a:blip r:embed="rId3">
            <a:extLst>
              <a:ext uri="{28A0092B-C50C-407E-A947-70E740481C1C}">
                <a14:useLocalDpi xmlns:a14="http://schemas.microsoft.com/office/drawing/2010/main" val="0"/>
              </a:ext>
            </a:extLst>
          </a:blip>
          <a:srcRect t="18309" r="63387" b="43217"/>
          <a:stretch/>
        </p:blipFill>
        <p:spPr>
          <a:xfrm>
            <a:off x="4259960" y="1856579"/>
            <a:ext cx="3686765" cy="1828663"/>
          </a:xfrm>
          <a:prstGeom prst="rect">
            <a:avLst/>
          </a:prstGeom>
        </p:spPr>
      </p:pic>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r="1773"/>
          <a:stretch/>
        </p:blipFill>
        <p:spPr>
          <a:xfrm>
            <a:off x="1588" y="3852773"/>
            <a:ext cx="12203511" cy="3005229"/>
          </a:xfrm>
          <a:prstGeom prst="rect">
            <a:avLst/>
          </a:prstGeom>
        </p:spPr>
      </p:pic>
      <p:pic>
        <p:nvPicPr>
          <p:cNvPr id="14" name="图片 13"/>
          <p:cNvPicPr>
            <a:picLocks noChangeAspect="1"/>
          </p:cNvPicPr>
          <p:nvPr/>
        </p:nvPicPr>
        <p:blipFill rotWithShape="1">
          <a:blip r:embed="rId5">
            <a:extLst>
              <a:ext uri="{28A0092B-C50C-407E-A947-70E740481C1C}">
                <a14:useLocalDpi xmlns:a14="http://schemas.microsoft.com/office/drawing/2010/main" val="0"/>
              </a:ext>
            </a:extLst>
          </a:blip>
          <a:srcRect l="1020" b="5828"/>
          <a:stretch/>
        </p:blipFill>
        <p:spPr>
          <a:xfrm>
            <a:off x="1587" y="4708285"/>
            <a:ext cx="12188826" cy="2149717"/>
          </a:xfrm>
          <a:prstGeom prst="rect">
            <a:avLst/>
          </a:prstGeom>
        </p:spPr>
      </p:pic>
      <p:grpSp>
        <p:nvGrpSpPr>
          <p:cNvPr id="10" name="组合 9"/>
          <p:cNvGrpSpPr/>
          <p:nvPr/>
        </p:nvGrpSpPr>
        <p:grpSpPr>
          <a:xfrm>
            <a:off x="4891324" y="2163338"/>
            <a:ext cx="6303715" cy="1035374"/>
            <a:chOff x="2445744" y="1288967"/>
            <a:chExt cx="4729016" cy="776529"/>
          </a:xfrm>
        </p:grpSpPr>
        <p:sp>
          <p:nvSpPr>
            <p:cNvPr id="11" name="文本框 10"/>
            <p:cNvSpPr txBox="1"/>
            <p:nvPr/>
          </p:nvSpPr>
          <p:spPr>
            <a:xfrm>
              <a:off x="2445744" y="1288974"/>
              <a:ext cx="138548" cy="623247"/>
            </a:xfrm>
            <a:prstGeom prst="rect">
              <a:avLst/>
            </a:prstGeom>
            <a:noFill/>
          </p:spPr>
          <p:txBody>
            <a:bodyPr wrap="none" rtlCol="0">
              <a:spAutoFit/>
            </a:bodyPr>
            <a:lstStyle/>
            <a:p>
              <a:endParaRPr lang="zh-CN" altLang="en-US" sz="4800" dirty="0">
                <a:ln w="149225">
                  <a:solidFill>
                    <a:srgbClr val="6C320A"/>
                  </a:solidFill>
                </a:ln>
                <a:solidFill>
                  <a:srgbClr val="6C320A"/>
                </a:solidFill>
                <a:cs typeface="+mn-ea"/>
                <a:sym typeface="+mn-lt"/>
              </a:endParaRPr>
            </a:p>
          </p:txBody>
        </p:sp>
        <p:sp>
          <p:nvSpPr>
            <p:cNvPr id="12" name="文本框 11"/>
            <p:cNvSpPr txBox="1"/>
            <p:nvPr/>
          </p:nvSpPr>
          <p:spPr>
            <a:xfrm>
              <a:off x="2445744" y="1288967"/>
              <a:ext cx="138548" cy="623247"/>
            </a:xfrm>
            <a:prstGeom prst="rect">
              <a:avLst/>
            </a:prstGeom>
            <a:noFill/>
          </p:spPr>
          <p:txBody>
            <a:bodyPr wrap="none" rtlCol="0">
              <a:spAutoFit/>
            </a:bodyPr>
            <a:lstStyle/>
            <a:p>
              <a:endParaRPr lang="zh-CN" altLang="en-US" sz="4800" dirty="0">
                <a:ln w="63500">
                  <a:solidFill>
                    <a:srgbClr val="C46725"/>
                  </a:solidFill>
                </a:ln>
                <a:solidFill>
                  <a:srgbClr val="C46725"/>
                </a:solidFill>
                <a:cs typeface="+mn-ea"/>
                <a:sym typeface="+mn-lt"/>
              </a:endParaRPr>
            </a:p>
          </p:txBody>
        </p:sp>
        <p:sp>
          <p:nvSpPr>
            <p:cNvPr id="13" name="文本框 12"/>
            <p:cNvSpPr txBox="1"/>
            <p:nvPr/>
          </p:nvSpPr>
          <p:spPr>
            <a:xfrm rot="10800000" flipV="1">
              <a:off x="2684359" y="1534583"/>
              <a:ext cx="4490401" cy="530913"/>
            </a:xfrm>
            <a:prstGeom prst="rect">
              <a:avLst/>
            </a:prstGeom>
            <a:noFill/>
          </p:spPr>
          <p:txBody>
            <a:bodyPr wrap="square" rtlCol="0">
              <a:spAutoFit/>
            </a:bodyPr>
            <a:lstStyle/>
            <a:p>
              <a:r>
                <a:rPr lang="en-US" altLang="zh-CN" sz="4000" dirty="0">
                  <a:ln w="19050">
                    <a:solidFill>
                      <a:srgbClr val="F6BD39"/>
                    </a:solidFill>
                  </a:ln>
                  <a:solidFill>
                    <a:srgbClr val="F6BD39"/>
                  </a:solidFill>
                  <a:cs typeface="+mn-ea"/>
                  <a:sym typeface="+mn-lt"/>
                </a:rPr>
                <a:t>Thanks </a:t>
              </a:r>
              <a:endParaRPr lang="zh-CN" altLang="en-US" sz="4000" dirty="0">
                <a:ln w="19050">
                  <a:solidFill>
                    <a:srgbClr val="F6BD39"/>
                  </a:solidFill>
                </a:ln>
                <a:solidFill>
                  <a:srgbClr val="F6BD39"/>
                </a:solidFill>
                <a:cs typeface="+mn-ea"/>
                <a:sym typeface="+mn-lt"/>
              </a:endParaRPr>
            </a:p>
          </p:txBody>
        </p:sp>
      </p:grpSp>
      <p:pic>
        <p:nvPicPr>
          <p:cNvPr id="15" name="图片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241" y="2844769"/>
            <a:ext cx="810409" cy="957173"/>
          </a:xfrm>
          <a:prstGeom prst="rect">
            <a:avLst/>
          </a:prstGeom>
        </p:spPr>
      </p:pic>
      <p:pic>
        <p:nvPicPr>
          <p:cNvPr id="16" name="图片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8803" y="294642"/>
            <a:ext cx="1525010" cy="2730479"/>
          </a:xfrm>
          <a:prstGeom prst="rect">
            <a:avLst/>
          </a:prstGeom>
        </p:spPr>
      </p:pic>
      <p:pic>
        <p:nvPicPr>
          <p:cNvPr id="17" name="图片 16"/>
          <p:cNvPicPr>
            <a:picLocks noChangeAspect="1"/>
          </p:cNvPicPr>
          <p:nvPr/>
        </p:nvPicPr>
        <p:blipFill rotWithShape="1">
          <a:blip r:embed="rId8">
            <a:extLst>
              <a:ext uri="{28A0092B-C50C-407E-A947-70E740481C1C}">
                <a14:useLocalDpi xmlns:a14="http://schemas.microsoft.com/office/drawing/2010/main" val="0"/>
              </a:ext>
            </a:extLst>
          </a:blip>
          <a:srcRect b="23880"/>
          <a:stretch/>
        </p:blipFill>
        <p:spPr>
          <a:xfrm>
            <a:off x="265923" y="4077700"/>
            <a:ext cx="11936455" cy="2786931"/>
          </a:xfrm>
          <a:prstGeom prst="rect">
            <a:avLst/>
          </a:prstGeom>
        </p:spPr>
      </p:pic>
    </p:spTree>
    <p:extLst>
      <p:ext uri="{BB962C8B-B14F-4D97-AF65-F5344CB8AC3E}">
        <p14:creationId xmlns:p14="http://schemas.microsoft.com/office/powerpoint/2010/main" val="35166759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4" fill="hold"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down)">
                                      <p:cBhvr>
                                        <p:cTn id="24" dur="750"/>
                                        <p:tgtEl>
                                          <p:spTgt spid="16"/>
                                        </p:tgtEl>
                                      </p:cBhvr>
                                    </p:animEffect>
                                  </p:childTnLst>
                                </p:cTn>
                              </p:par>
                            </p:childTnLst>
                          </p:cTn>
                        </p:par>
                        <p:par>
                          <p:cTn id="25" fill="hold">
                            <p:stCondLst>
                              <p:cond delay="2750"/>
                            </p:stCondLst>
                            <p:childTnLst>
                              <p:par>
                                <p:cTn id="26" presetID="42"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42" presetClass="entr" presetSubtype="0" fill="hold"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750"/>
                                        <p:tgtEl>
                                          <p:spTgt spid="15"/>
                                        </p:tgtEl>
                                      </p:cBhvr>
                                    </p:animEffect>
                                    <p:anim calcmode="lin" valueType="num">
                                      <p:cBhvr>
                                        <p:cTn id="35" dur="750" fill="hold"/>
                                        <p:tgtEl>
                                          <p:spTgt spid="15"/>
                                        </p:tgtEl>
                                        <p:attrNameLst>
                                          <p:attrName>ppt_x</p:attrName>
                                        </p:attrNameLst>
                                      </p:cBhvr>
                                      <p:tavLst>
                                        <p:tav tm="0">
                                          <p:val>
                                            <p:strVal val="#ppt_x"/>
                                          </p:val>
                                        </p:tav>
                                        <p:tav tm="100000">
                                          <p:val>
                                            <p:strVal val="#ppt_x"/>
                                          </p:val>
                                        </p:tav>
                                      </p:tavLst>
                                    </p:anim>
                                    <p:anim calcmode="lin" valueType="num">
                                      <p:cBhvr>
                                        <p:cTn id="36" dur="750" fill="hold"/>
                                        <p:tgtEl>
                                          <p:spTgt spid="15"/>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 presetClass="entr" presetSubtype="4" fill="hold" nodeType="after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7F0EC93-CBB6-406F-90FE-217D35E9CE6F}"/>
              </a:ext>
            </a:extLst>
          </p:cNvPr>
          <p:cNvSpPr>
            <a:spLocks noGrp="1"/>
          </p:cNvSpPr>
          <p:nvPr>
            <p:ph idx="1"/>
          </p:nvPr>
        </p:nvSpPr>
        <p:spPr>
          <a:xfrm>
            <a:off x="228600" y="609600"/>
            <a:ext cx="11353800" cy="6248400"/>
          </a:xfrm>
        </p:spPr>
        <p:txBody>
          <a:bodyPr>
            <a:noAutofit/>
          </a:bodyPr>
          <a:lstStyle/>
          <a:p>
            <a:pPr algn="just">
              <a:lnSpc>
                <a:spcPct val="150000"/>
              </a:lnSpc>
            </a:pPr>
            <a:r>
              <a:rPr lang="en-US" sz="2000" b="1" dirty="0" err="1">
                <a:latin typeface="Tahmo"/>
              </a:rPr>
              <a:t>Kế</a:t>
            </a:r>
            <a:r>
              <a:rPr lang="en-US" sz="2000" b="1" dirty="0">
                <a:latin typeface="Tahmo"/>
              </a:rPr>
              <a:t> </a:t>
            </a:r>
            <a:r>
              <a:rPr lang="en-US" sz="2000" b="1" dirty="0" err="1">
                <a:latin typeface="Tahmo"/>
              </a:rPr>
              <a:t>hoạch</a:t>
            </a:r>
            <a:r>
              <a:rPr lang="en-US" sz="2000" b="1" dirty="0">
                <a:latin typeface="Tahmo"/>
              </a:rPr>
              <a:t> </a:t>
            </a:r>
            <a:r>
              <a:rPr lang="en-US" sz="2000" b="1" dirty="0" err="1">
                <a:latin typeface="Tahmo"/>
              </a:rPr>
              <a:t>số</a:t>
            </a:r>
            <a:r>
              <a:rPr lang="en-US" sz="2000" b="1" dirty="0">
                <a:latin typeface="Tahmo"/>
              </a:rPr>
              <a:t> 417/KH-BGDĐT </a:t>
            </a:r>
            <a:r>
              <a:rPr lang="en-US" sz="2000" b="1" dirty="0" err="1">
                <a:latin typeface="Tahmo"/>
              </a:rPr>
              <a:t>ngày</a:t>
            </a:r>
            <a:r>
              <a:rPr lang="en-US" sz="2000" b="1" dirty="0">
                <a:latin typeface="Tahmo"/>
              </a:rPr>
              <a:t> 17/3/2019 </a:t>
            </a:r>
            <a:r>
              <a:rPr lang="en-US" sz="2000" b="1" dirty="0" err="1">
                <a:latin typeface="Tahmo"/>
              </a:rPr>
              <a:t>về</a:t>
            </a:r>
            <a:r>
              <a:rPr lang="en-US" sz="2000" b="1" dirty="0">
                <a:latin typeface="Tahmo"/>
              </a:rPr>
              <a:t> </a:t>
            </a:r>
            <a:r>
              <a:rPr lang="en-US" sz="2000" b="1" dirty="0" err="1">
                <a:latin typeface="Tahmo"/>
              </a:rPr>
              <a:t>tăng</a:t>
            </a:r>
            <a:r>
              <a:rPr lang="en-US" sz="2000" b="1" dirty="0">
                <a:latin typeface="Tahmo"/>
              </a:rPr>
              <a:t> </a:t>
            </a:r>
            <a:r>
              <a:rPr lang="en-US" sz="2000" b="1" dirty="0" err="1">
                <a:latin typeface="Tahmo"/>
              </a:rPr>
              <a:t>cường</a:t>
            </a:r>
            <a:r>
              <a:rPr lang="en-US" sz="2000" b="1" dirty="0">
                <a:latin typeface="Tahmo"/>
              </a:rPr>
              <a:t> </a:t>
            </a:r>
            <a:r>
              <a:rPr lang="en-US" sz="2000" b="1" dirty="0" err="1">
                <a:latin typeface="Tahmo"/>
              </a:rPr>
              <a:t>công</a:t>
            </a:r>
            <a:r>
              <a:rPr lang="en-US" sz="2000" b="1" dirty="0">
                <a:latin typeface="Tahmo"/>
              </a:rPr>
              <a:t> </a:t>
            </a:r>
            <a:r>
              <a:rPr lang="en-US" sz="2000" b="1" dirty="0" err="1">
                <a:latin typeface="Tahmo"/>
              </a:rPr>
              <a:t>tác</a:t>
            </a:r>
            <a:r>
              <a:rPr lang="en-US" sz="2000" b="1" dirty="0">
                <a:latin typeface="Tahmo"/>
              </a:rPr>
              <a:t> </a:t>
            </a:r>
            <a:r>
              <a:rPr lang="en-US" sz="2000" b="1" dirty="0" err="1">
                <a:latin typeface="Tahmo"/>
              </a:rPr>
              <a:t>giáo</a:t>
            </a:r>
            <a:r>
              <a:rPr lang="en-US" sz="2000" b="1" dirty="0">
                <a:latin typeface="Tahmo"/>
              </a:rPr>
              <a:t> dục an </a:t>
            </a:r>
            <a:r>
              <a:rPr lang="en-US" sz="2000" b="1" dirty="0" err="1">
                <a:latin typeface="Tahmo"/>
              </a:rPr>
              <a:t>toàn</a:t>
            </a:r>
            <a:r>
              <a:rPr lang="en-US" sz="2000" b="1" dirty="0">
                <a:latin typeface="Tahmo"/>
              </a:rPr>
              <a:t> </a:t>
            </a:r>
            <a:r>
              <a:rPr lang="en-US" sz="2000" b="1" dirty="0" err="1">
                <a:latin typeface="Tahmo"/>
              </a:rPr>
              <a:t>giao</a:t>
            </a:r>
            <a:r>
              <a:rPr lang="en-US" sz="2000" b="1" dirty="0">
                <a:latin typeface="Tahmo"/>
              </a:rPr>
              <a:t> </a:t>
            </a:r>
            <a:r>
              <a:rPr lang="en-US" sz="2000" b="1" dirty="0" err="1">
                <a:latin typeface="Tahmo"/>
              </a:rPr>
              <a:t>thông</a:t>
            </a:r>
            <a:r>
              <a:rPr lang="en-US" sz="2000" b="1" dirty="0">
                <a:latin typeface="Tahmo"/>
              </a:rPr>
              <a:t> </a:t>
            </a:r>
            <a:r>
              <a:rPr lang="en-US" sz="2000" b="1" dirty="0" err="1">
                <a:latin typeface="Tahmo"/>
              </a:rPr>
              <a:t>trong</a:t>
            </a:r>
            <a:r>
              <a:rPr lang="en-US" sz="2000" b="1" dirty="0">
                <a:latin typeface="Tahmo"/>
              </a:rPr>
              <a:t> </a:t>
            </a:r>
            <a:r>
              <a:rPr lang="en-US" sz="2000" b="1" dirty="0" err="1">
                <a:latin typeface="Tahmo"/>
              </a:rPr>
              <a:t>trường</a:t>
            </a:r>
            <a:r>
              <a:rPr lang="en-US" sz="2000" b="1" dirty="0">
                <a:latin typeface="Tahmo"/>
              </a:rPr>
              <a:t> học </a:t>
            </a:r>
            <a:r>
              <a:rPr lang="en-US" sz="2000" b="1" dirty="0" err="1">
                <a:latin typeface="Tahmo"/>
              </a:rPr>
              <a:t>giai</a:t>
            </a:r>
            <a:r>
              <a:rPr lang="en-US" sz="2000" b="1" dirty="0">
                <a:latin typeface="Tahmo"/>
              </a:rPr>
              <a:t> </a:t>
            </a:r>
            <a:r>
              <a:rPr lang="en-US" sz="2000" b="1" dirty="0" err="1">
                <a:latin typeface="Tahmo"/>
              </a:rPr>
              <a:t>đoạn</a:t>
            </a:r>
            <a:r>
              <a:rPr lang="en-US" sz="2000" b="1" dirty="0">
                <a:latin typeface="Tahmo"/>
              </a:rPr>
              <a:t> 2019-2021, </a:t>
            </a:r>
            <a:r>
              <a:rPr lang="en-US" sz="2000" dirty="0" err="1">
                <a:latin typeface="Tahmo"/>
              </a:rPr>
              <a:t>trong</a:t>
            </a:r>
            <a:r>
              <a:rPr lang="en-US" sz="2000" dirty="0">
                <a:latin typeface="Tahmo"/>
              </a:rPr>
              <a:t> </a:t>
            </a:r>
            <a:r>
              <a:rPr lang="en-US" sz="2000" dirty="0" err="1">
                <a:latin typeface="Tahmo"/>
              </a:rPr>
              <a:t>đó</a:t>
            </a:r>
            <a:r>
              <a:rPr lang="en-US" sz="2000" dirty="0">
                <a:latin typeface="Tahmo"/>
              </a:rPr>
              <a:t> </a:t>
            </a:r>
            <a:r>
              <a:rPr lang="en-US" sz="2000" dirty="0" err="1">
                <a:latin typeface="Tahmo"/>
              </a:rPr>
              <a:t>có</a:t>
            </a:r>
            <a:r>
              <a:rPr lang="en-US" sz="2000" dirty="0">
                <a:latin typeface="Tahmo"/>
              </a:rPr>
              <a:t> </a:t>
            </a:r>
            <a:r>
              <a:rPr lang="en-US" sz="2000" dirty="0" err="1">
                <a:latin typeface="Tahmo"/>
              </a:rPr>
              <a:t>nhiệm</a:t>
            </a:r>
            <a:r>
              <a:rPr lang="en-US" sz="2000" dirty="0">
                <a:latin typeface="Tahmo"/>
              </a:rPr>
              <a:t> </a:t>
            </a:r>
            <a:r>
              <a:rPr lang="en-US" sz="2000" dirty="0" err="1">
                <a:latin typeface="Tahmo"/>
              </a:rPr>
              <a:t>vụ</a:t>
            </a:r>
            <a:r>
              <a:rPr lang="en-US" sz="2000" dirty="0">
                <a:latin typeface="Tahmo"/>
              </a:rPr>
              <a:t>: “</a:t>
            </a:r>
            <a:r>
              <a:rPr lang="en-US" sz="2000" dirty="0" err="1">
                <a:latin typeface="Tahmo"/>
              </a:rPr>
              <a:t>các</a:t>
            </a:r>
            <a:r>
              <a:rPr lang="en-US" sz="2000" dirty="0">
                <a:latin typeface="Tahmo"/>
              </a:rPr>
              <a:t> </a:t>
            </a:r>
            <a:r>
              <a:rPr lang="en-US" sz="2000" dirty="0" err="1">
                <a:latin typeface="Tahmo"/>
              </a:rPr>
              <a:t>đơn</a:t>
            </a:r>
            <a:r>
              <a:rPr lang="en-US" sz="2000" dirty="0">
                <a:latin typeface="Tahmo"/>
              </a:rPr>
              <a:t> </a:t>
            </a:r>
            <a:r>
              <a:rPr lang="en-US" sz="2000" dirty="0" err="1">
                <a:latin typeface="Tahmo"/>
              </a:rPr>
              <a:t>vị</a:t>
            </a:r>
            <a:r>
              <a:rPr lang="en-US" sz="2000" dirty="0">
                <a:latin typeface="Tahmo"/>
              </a:rPr>
              <a:t> </a:t>
            </a:r>
            <a:r>
              <a:rPr lang="en-US" sz="2000" dirty="0" err="1">
                <a:latin typeface="Tahmo"/>
              </a:rPr>
              <a:t>tiếp</a:t>
            </a:r>
            <a:r>
              <a:rPr lang="en-US" sz="2000" dirty="0">
                <a:latin typeface="Tahmo"/>
              </a:rPr>
              <a:t> </a:t>
            </a:r>
            <a:r>
              <a:rPr lang="en-US" sz="2000" dirty="0" err="1">
                <a:latin typeface="Tahmo"/>
              </a:rPr>
              <a:t>tục</a:t>
            </a:r>
            <a:r>
              <a:rPr lang="en-US" sz="2000" dirty="0">
                <a:latin typeface="Tahmo"/>
              </a:rPr>
              <a:t> </a:t>
            </a:r>
            <a:r>
              <a:rPr lang="en-US" sz="2000" dirty="0" err="1">
                <a:latin typeface="Tahmo"/>
              </a:rPr>
              <a:t>rà</a:t>
            </a:r>
            <a:r>
              <a:rPr lang="en-US" sz="2000" dirty="0">
                <a:latin typeface="Tahmo"/>
              </a:rPr>
              <a:t> </a:t>
            </a:r>
            <a:r>
              <a:rPr lang="en-US" sz="2000" dirty="0" err="1">
                <a:latin typeface="Tahmo"/>
              </a:rPr>
              <a:t>soát</a:t>
            </a:r>
            <a:r>
              <a:rPr lang="en-US" sz="2000" dirty="0">
                <a:latin typeface="Tahmo"/>
              </a:rPr>
              <a:t> </a:t>
            </a:r>
            <a:r>
              <a:rPr lang="en-US" sz="2000" dirty="0" err="1">
                <a:latin typeface="Tahmo"/>
              </a:rPr>
              <a:t>chương</a:t>
            </a:r>
            <a:r>
              <a:rPr lang="en-US" sz="2000" dirty="0">
                <a:latin typeface="Tahmo"/>
              </a:rPr>
              <a:t> </a:t>
            </a:r>
            <a:r>
              <a:rPr lang="en-US" sz="2000" dirty="0" err="1">
                <a:latin typeface="Tahmo"/>
              </a:rPr>
              <a:t>trình</a:t>
            </a:r>
            <a:r>
              <a:rPr lang="en-US" sz="2000" dirty="0">
                <a:latin typeface="Tahmo"/>
              </a:rPr>
              <a:t>, </a:t>
            </a:r>
            <a:r>
              <a:rPr lang="en-US" sz="2000" dirty="0" err="1">
                <a:latin typeface="Tahmo"/>
              </a:rPr>
              <a:t>nghiên</a:t>
            </a:r>
            <a:r>
              <a:rPr lang="en-US" sz="2000" dirty="0">
                <a:latin typeface="Tahmo"/>
              </a:rPr>
              <a:t> </a:t>
            </a:r>
            <a:r>
              <a:rPr lang="en-US" sz="2000" dirty="0" err="1">
                <a:latin typeface="Tahmo"/>
              </a:rPr>
              <a:t>cứu</a:t>
            </a:r>
            <a:r>
              <a:rPr lang="en-US" sz="2000" dirty="0">
                <a:latin typeface="Tahmo"/>
              </a:rPr>
              <a:t> </a:t>
            </a:r>
            <a:r>
              <a:rPr lang="en-US" sz="2000" dirty="0" err="1">
                <a:latin typeface="Tahmo"/>
              </a:rPr>
              <a:t>sửa</a:t>
            </a:r>
            <a:r>
              <a:rPr lang="en-US" sz="2000" dirty="0">
                <a:latin typeface="Tahmo"/>
              </a:rPr>
              <a:t> </a:t>
            </a:r>
            <a:r>
              <a:rPr lang="en-US" sz="2000" dirty="0" err="1">
                <a:latin typeface="Tahmo"/>
              </a:rPr>
              <a:t>đổi</a:t>
            </a:r>
            <a:r>
              <a:rPr lang="en-US" sz="2000" dirty="0">
                <a:latin typeface="Tahmo"/>
              </a:rPr>
              <a:t> </a:t>
            </a:r>
            <a:r>
              <a:rPr lang="en-US" sz="2000" dirty="0" err="1">
                <a:latin typeface="Tahmo"/>
              </a:rPr>
              <a:t>bổ</a:t>
            </a:r>
            <a:r>
              <a:rPr lang="en-US" sz="2000" dirty="0">
                <a:latin typeface="Tahmo"/>
              </a:rPr>
              <a:t> sung, </a:t>
            </a:r>
            <a:r>
              <a:rPr lang="en-US" sz="2000" dirty="0" err="1">
                <a:latin typeface="Tahmo"/>
              </a:rPr>
              <a:t>hoàn</a:t>
            </a:r>
            <a:r>
              <a:rPr lang="en-US" sz="2000" dirty="0">
                <a:latin typeface="Tahmo"/>
              </a:rPr>
              <a:t> </a:t>
            </a:r>
            <a:r>
              <a:rPr lang="en-US" sz="2000" dirty="0" err="1">
                <a:latin typeface="Tahmo"/>
              </a:rPr>
              <a:t>thiện</a:t>
            </a:r>
            <a:r>
              <a:rPr lang="en-US" sz="2000" dirty="0">
                <a:latin typeface="Tahmo"/>
              </a:rPr>
              <a:t> </a:t>
            </a:r>
            <a:r>
              <a:rPr lang="en-US" sz="2000" dirty="0" err="1">
                <a:latin typeface="Tahmo"/>
              </a:rPr>
              <a:t>tài</a:t>
            </a:r>
            <a:r>
              <a:rPr lang="en-US" sz="2000" dirty="0">
                <a:latin typeface="Tahmo"/>
              </a:rPr>
              <a:t> </a:t>
            </a:r>
            <a:r>
              <a:rPr lang="en-US" sz="2000" dirty="0" err="1">
                <a:latin typeface="Tahmo"/>
              </a:rPr>
              <a:t>liệu</a:t>
            </a:r>
            <a:r>
              <a:rPr lang="en-US" sz="2000" dirty="0">
                <a:latin typeface="Tahmo"/>
              </a:rPr>
              <a:t> </a:t>
            </a:r>
            <a:r>
              <a:rPr lang="en-US" sz="2000" dirty="0" err="1">
                <a:latin typeface="Tahmo"/>
              </a:rPr>
              <a:t>giảng</a:t>
            </a:r>
            <a:r>
              <a:rPr lang="en-US" sz="2000" dirty="0">
                <a:latin typeface="Tahmo"/>
              </a:rPr>
              <a:t> </a:t>
            </a:r>
            <a:r>
              <a:rPr lang="en-US" sz="2000" dirty="0" err="1">
                <a:latin typeface="Tahmo"/>
              </a:rPr>
              <a:t>dạy</a:t>
            </a:r>
            <a:r>
              <a:rPr lang="en-US" sz="2000" dirty="0">
                <a:latin typeface="Tahmo"/>
              </a:rPr>
              <a:t> ATGT </a:t>
            </a:r>
            <a:r>
              <a:rPr lang="en-US" sz="2000" dirty="0" err="1">
                <a:latin typeface="Tahmo"/>
              </a:rPr>
              <a:t>chính</a:t>
            </a:r>
            <a:r>
              <a:rPr lang="en-US" sz="2000" dirty="0">
                <a:latin typeface="Tahmo"/>
              </a:rPr>
              <a:t> </a:t>
            </a:r>
            <a:r>
              <a:rPr lang="en-US" sz="2000" dirty="0" err="1">
                <a:latin typeface="Tahmo"/>
              </a:rPr>
              <a:t>khóa</a:t>
            </a:r>
            <a:r>
              <a:rPr lang="en-US" sz="2000" dirty="0">
                <a:latin typeface="Tahmo"/>
              </a:rPr>
              <a:t> </a:t>
            </a:r>
            <a:r>
              <a:rPr lang="en-US" sz="2000" dirty="0" err="1">
                <a:latin typeface="Tahmo"/>
              </a:rPr>
              <a:t>hiện</a:t>
            </a:r>
            <a:r>
              <a:rPr lang="en-US" sz="2000" dirty="0">
                <a:latin typeface="Tahmo"/>
              </a:rPr>
              <a:t> </a:t>
            </a:r>
            <a:r>
              <a:rPr lang="en-US" sz="2000" dirty="0" err="1">
                <a:latin typeface="Tahmo"/>
              </a:rPr>
              <a:t>hành</a:t>
            </a:r>
            <a:r>
              <a:rPr lang="en-US" sz="2000" dirty="0">
                <a:latin typeface="Tahmo"/>
              </a:rPr>
              <a:t> </a:t>
            </a:r>
            <a:r>
              <a:rPr lang="en-US" sz="2000" dirty="0" err="1">
                <a:latin typeface="Tahmo"/>
              </a:rPr>
              <a:t>cho</a:t>
            </a:r>
            <a:r>
              <a:rPr lang="en-US" sz="2000" dirty="0">
                <a:latin typeface="Tahmo"/>
              </a:rPr>
              <a:t> </a:t>
            </a:r>
            <a:r>
              <a:rPr lang="en-US" sz="2000" dirty="0" err="1">
                <a:latin typeface="Tahmo"/>
              </a:rPr>
              <a:t>phù</a:t>
            </a:r>
            <a:r>
              <a:rPr lang="en-US" sz="2000" dirty="0">
                <a:latin typeface="Tahmo"/>
              </a:rPr>
              <a:t> </a:t>
            </a:r>
            <a:r>
              <a:rPr lang="en-US" sz="2000" dirty="0" err="1">
                <a:latin typeface="Tahmo"/>
              </a:rPr>
              <a:t>hợp</a:t>
            </a:r>
            <a:r>
              <a:rPr lang="en-US" sz="2000" dirty="0">
                <a:latin typeface="Tahmo"/>
              </a:rPr>
              <a:t> </a:t>
            </a:r>
            <a:r>
              <a:rPr lang="en-US" sz="2000" dirty="0" err="1">
                <a:latin typeface="Tahmo"/>
              </a:rPr>
              <a:t>hơn</a:t>
            </a:r>
            <a:r>
              <a:rPr lang="en-US" sz="2000" dirty="0">
                <a:latin typeface="Tahmo"/>
              </a:rPr>
              <a:t> </a:t>
            </a:r>
            <a:r>
              <a:rPr lang="en-US" sz="2000" dirty="0" err="1">
                <a:latin typeface="Tahmo"/>
              </a:rPr>
              <a:t>về</a:t>
            </a:r>
            <a:r>
              <a:rPr lang="en-US" sz="2000" dirty="0">
                <a:latin typeface="Tahmo"/>
              </a:rPr>
              <a:t> </a:t>
            </a:r>
            <a:r>
              <a:rPr lang="en-US" sz="2000" dirty="0" err="1">
                <a:latin typeface="Tahmo"/>
              </a:rPr>
              <a:t>nội</a:t>
            </a:r>
            <a:r>
              <a:rPr lang="en-US" sz="2000" dirty="0">
                <a:latin typeface="Tahmo"/>
              </a:rPr>
              <a:t> dung, </a:t>
            </a:r>
            <a:r>
              <a:rPr lang="en-US" sz="2000" dirty="0" err="1">
                <a:latin typeface="Tahmo"/>
              </a:rPr>
              <a:t>lứa</a:t>
            </a:r>
            <a:r>
              <a:rPr lang="en-US" sz="2000" dirty="0">
                <a:latin typeface="Tahmo"/>
              </a:rPr>
              <a:t> </a:t>
            </a:r>
            <a:r>
              <a:rPr lang="en-US" sz="2000" dirty="0" err="1">
                <a:latin typeface="Tahmo"/>
              </a:rPr>
              <a:t>tuổi</a:t>
            </a:r>
            <a:r>
              <a:rPr lang="en-US" sz="2000" dirty="0">
                <a:latin typeface="Tahmo"/>
              </a:rPr>
              <a:t> </a:t>
            </a:r>
            <a:r>
              <a:rPr lang="en-US" sz="2000" dirty="0" err="1">
                <a:latin typeface="Tahmo"/>
              </a:rPr>
              <a:t>cấp</a:t>
            </a:r>
            <a:r>
              <a:rPr lang="en-US" sz="2000" dirty="0">
                <a:latin typeface="Tahmo"/>
              </a:rPr>
              <a:t> </a:t>
            </a:r>
            <a:r>
              <a:rPr lang="en-US" sz="2000" dirty="0" err="1">
                <a:latin typeface="Tahmo"/>
              </a:rPr>
              <a:t>học</a:t>
            </a:r>
            <a:r>
              <a:rPr lang="en-US" sz="2000" dirty="0">
                <a:latin typeface="Tahmo"/>
              </a:rPr>
              <a:t> </a:t>
            </a:r>
            <a:r>
              <a:rPr lang="en-US" sz="2000" dirty="0" err="1">
                <a:latin typeface="Tahmo"/>
              </a:rPr>
              <a:t>và</a:t>
            </a:r>
            <a:r>
              <a:rPr lang="en-US" sz="2000" dirty="0">
                <a:latin typeface="Tahmo"/>
              </a:rPr>
              <a:t> </a:t>
            </a:r>
            <a:r>
              <a:rPr lang="en-US" sz="2000" dirty="0" err="1">
                <a:latin typeface="Tahmo"/>
              </a:rPr>
              <a:t>thời</a:t>
            </a:r>
            <a:r>
              <a:rPr lang="en-US" sz="2000" dirty="0">
                <a:latin typeface="Tahmo"/>
              </a:rPr>
              <a:t> </a:t>
            </a:r>
            <a:r>
              <a:rPr lang="en-US" sz="2000" dirty="0" err="1">
                <a:latin typeface="Tahmo"/>
              </a:rPr>
              <a:t>lượng</a:t>
            </a:r>
            <a:r>
              <a:rPr lang="en-US" sz="2000" dirty="0">
                <a:latin typeface="Tahmo"/>
              </a:rPr>
              <a:t> </a:t>
            </a:r>
            <a:r>
              <a:rPr lang="en-US" sz="2000" dirty="0" err="1">
                <a:latin typeface="Tahmo"/>
              </a:rPr>
              <a:t>giảng</a:t>
            </a:r>
            <a:r>
              <a:rPr lang="en-US" sz="2000" dirty="0">
                <a:latin typeface="Tahmo"/>
              </a:rPr>
              <a:t> </a:t>
            </a:r>
            <a:r>
              <a:rPr lang="en-US" sz="2000" dirty="0" err="1">
                <a:latin typeface="Tahmo"/>
              </a:rPr>
              <a:t>dạy</a:t>
            </a:r>
            <a:r>
              <a:rPr lang="en-US" sz="2000" dirty="0">
                <a:latin typeface="Tahmo"/>
              </a:rPr>
              <a:t> </a:t>
            </a:r>
            <a:r>
              <a:rPr lang="en-US" sz="2000" dirty="0" err="1">
                <a:latin typeface="Tahmo"/>
              </a:rPr>
              <a:t>của</a:t>
            </a:r>
            <a:r>
              <a:rPr lang="en-US" sz="2000" dirty="0">
                <a:latin typeface="Tahmo"/>
              </a:rPr>
              <a:t> </a:t>
            </a:r>
            <a:r>
              <a:rPr lang="en-US" sz="2000" dirty="0" err="1">
                <a:latin typeface="Tahmo"/>
              </a:rPr>
              <a:t>các</a:t>
            </a:r>
            <a:r>
              <a:rPr lang="en-US" sz="2000" dirty="0">
                <a:latin typeface="Tahmo"/>
              </a:rPr>
              <a:t> </a:t>
            </a:r>
            <a:r>
              <a:rPr lang="en-US" sz="2000" dirty="0" err="1">
                <a:latin typeface="Tahmo"/>
              </a:rPr>
              <a:t>cấp</a:t>
            </a:r>
            <a:r>
              <a:rPr lang="en-US" sz="2000" dirty="0">
                <a:latin typeface="Tahmo"/>
              </a:rPr>
              <a:t> </a:t>
            </a:r>
            <a:r>
              <a:rPr lang="en-US" sz="2000" dirty="0" err="1">
                <a:latin typeface="Tahmo"/>
              </a:rPr>
              <a:t>học</a:t>
            </a:r>
            <a:r>
              <a:rPr lang="en-US" sz="2000" dirty="0">
                <a:latin typeface="Tahmo"/>
              </a:rPr>
              <a:t> </a:t>
            </a:r>
            <a:r>
              <a:rPr lang="en-US" sz="2000" dirty="0" err="1">
                <a:latin typeface="Tahmo"/>
              </a:rPr>
              <a:t>theo</a:t>
            </a:r>
            <a:r>
              <a:rPr lang="en-US" sz="2000" dirty="0">
                <a:latin typeface="Tahmo"/>
              </a:rPr>
              <a:t> </a:t>
            </a:r>
            <a:r>
              <a:rPr lang="en-US" sz="2000" dirty="0" err="1">
                <a:latin typeface="Tahmo"/>
              </a:rPr>
              <a:t>lộ</a:t>
            </a:r>
            <a:r>
              <a:rPr lang="en-US" sz="2000" dirty="0">
                <a:latin typeface="Tahmo"/>
              </a:rPr>
              <a:t> </a:t>
            </a:r>
            <a:r>
              <a:rPr lang="en-US" sz="2000" dirty="0" err="1">
                <a:latin typeface="Tahmo"/>
              </a:rPr>
              <a:t>trình</a:t>
            </a:r>
            <a:r>
              <a:rPr lang="en-US" sz="2000" dirty="0">
                <a:latin typeface="Tahmo"/>
              </a:rPr>
              <a:t> </a:t>
            </a:r>
            <a:r>
              <a:rPr lang="en-US" sz="2000" dirty="0" err="1">
                <a:latin typeface="Tahmo"/>
              </a:rPr>
              <a:t>xây</a:t>
            </a:r>
            <a:r>
              <a:rPr lang="en-US" sz="2000" dirty="0">
                <a:latin typeface="Tahmo"/>
              </a:rPr>
              <a:t> </a:t>
            </a:r>
            <a:r>
              <a:rPr lang="en-US" sz="2000" dirty="0" err="1">
                <a:latin typeface="Tahmo"/>
              </a:rPr>
              <a:t>dựng</a:t>
            </a:r>
            <a:r>
              <a:rPr lang="en-US" sz="2000" dirty="0">
                <a:latin typeface="Tahmo"/>
              </a:rPr>
              <a:t> </a:t>
            </a:r>
            <a:r>
              <a:rPr lang="en-US" sz="2000" dirty="0" err="1">
                <a:latin typeface="Tahmo"/>
              </a:rPr>
              <a:t>và</a:t>
            </a:r>
            <a:r>
              <a:rPr lang="en-US" sz="2000" dirty="0">
                <a:latin typeface="Tahmo"/>
              </a:rPr>
              <a:t> </a:t>
            </a:r>
            <a:r>
              <a:rPr lang="en-US" sz="2000" dirty="0" err="1">
                <a:latin typeface="Tahmo"/>
              </a:rPr>
              <a:t>thực</a:t>
            </a:r>
            <a:r>
              <a:rPr lang="en-US" sz="2000" dirty="0">
                <a:latin typeface="Tahmo"/>
              </a:rPr>
              <a:t> </a:t>
            </a:r>
            <a:r>
              <a:rPr lang="en-US" sz="2000" dirty="0" err="1">
                <a:latin typeface="Tahmo"/>
              </a:rPr>
              <a:t>hiện</a:t>
            </a:r>
            <a:r>
              <a:rPr lang="en-US" sz="2000" dirty="0">
                <a:latin typeface="Tahmo"/>
              </a:rPr>
              <a:t> </a:t>
            </a:r>
            <a:r>
              <a:rPr lang="en-US" sz="2000" dirty="0" err="1">
                <a:latin typeface="Tahmo"/>
              </a:rPr>
              <a:t>sách</a:t>
            </a:r>
            <a:r>
              <a:rPr lang="en-US" sz="2000" dirty="0">
                <a:latin typeface="Tahmo"/>
              </a:rPr>
              <a:t> </a:t>
            </a:r>
            <a:r>
              <a:rPr lang="en-US" sz="2000" dirty="0" err="1">
                <a:latin typeface="Tahmo"/>
              </a:rPr>
              <a:t>giáo</a:t>
            </a:r>
            <a:r>
              <a:rPr lang="en-US" sz="2000" dirty="0">
                <a:latin typeface="Tahmo"/>
              </a:rPr>
              <a:t> </a:t>
            </a:r>
            <a:r>
              <a:rPr lang="en-US" sz="2000" dirty="0" err="1">
                <a:latin typeface="Tahmo"/>
              </a:rPr>
              <a:t>khoa</a:t>
            </a:r>
            <a:r>
              <a:rPr lang="en-US" sz="2000" dirty="0">
                <a:latin typeface="Tahmo"/>
              </a:rPr>
              <a:t> </a:t>
            </a:r>
            <a:r>
              <a:rPr lang="en-US" sz="2000" dirty="0" err="1">
                <a:latin typeface="Tahmo"/>
              </a:rPr>
              <a:t>chương</a:t>
            </a:r>
            <a:r>
              <a:rPr lang="en-US" sz="2000" dirty="0">
                <a:latin typeface="Tahmo"/>
              </a:rPr>
              <a:t> </a:t>
            </a:r>
            <a:r>
              <a:rPr lang="en-US" sz="2000" dirty="0" err="1">
                <a:latin typeface="Tahmo"/>
              </a:rPr>
              <a:t>trình</a:t>
            </a:r>
            <a:r>
              <a:rPr lang="en-US" sz="2000" dirty="0">
                <a:latin typeface="Tahmo"/>
              </a:rPr>
              <a:t> </a:t>
            </a:r>
            <a:r>
              <a:rPr lang="en-US" sz="2000" dirty="0" err="1">
                <a:latin typeface="Tahmo"/>
              </a:rPr>
              <a:t>giáo</a:t>
            </a:r>
            <a:r>
              <a:rPr lang="en-US" sz="2000" dirty="0">
                <a:latin typeface="Tahmo"/>
              </a:rPr>
              <a:t> </a:t>
            </a:r>
            <a:r>
              <a:rPr lang="en-US" sz="2000" dirty="0" err="1">
                <a:latin typeface="Tahmo"/>
              </a:rPr>
              <a:t>dục</a:t>
            </a:r>
            <a:r>
              <a:rPr lang="en-US" sz="2000" dirty="0">
                <a:latin typeface="Tahmo"/>
              </a:rPr>
              <a:t> </a:t>
            </a:r>
            <a:r>
              <a:rPr lang="en-US" sz="2000" dirty="0" err="1">
                <a:latin typeface="Tahmo"/>
              </a:rPr>
              <a:t>phổ</a:t>
            </a:r>
            <a:r>
              <a:rPr lang="en-US" sz="2000" dirty="0">
                <a:latin typeface="Tahmo"/>
              </a:rPr>
              <a:t> </a:t>
            </a:r>
            <a:r>
              <a:rPr lang="en-US" sz="2000" dirty="0" err="1">
                <a:latin typeface="Tahmo"/>
              </a:rPr>
              <a:t>thông</a:t>
            </a:r>
            <a:r>
              <a:rPr lang="en-US" sz="2000" dirty="0">
                <a:latin typeface="Tahmo"/>
              </a:rPr>
              <a:t> </a:t>
            </a:r>
            <a:r>
              <a:rPr lang="en-US" sz="2000" dirty="0" err="1">
                <a:latin typeface="Tahmo"/>
              </a:rPr>
              <a:t>mới</a:t>
            </a:r>
            <a:r>
              <a:rPr lang="en-US" sz="2000" dirty="0">
                <a:latin typeface="Tahmo"/>
              </a:rPr>
              <a:t>”.</a:t>
            </a:r>
          </a:p>
          <a:p>
            <a:pPr algn="just">
              <a:lnSpc>
                <a:spcPct val="150000"/>
              </a:lnSpc>
            </a:pPr>
            <a:r>
              <a:rPr lang="en-US" sz="2000" b="1" dirty="0" err="1">
                <a:latin typeface="Tahmo"/>
              </a:rPr>
              <a:t>Kế</a:t>
            </a:r>
            <a:r>
              <a:rPr lang="en-US" sz="2000" b="1" dirty="0">
                <a:latin typeface="Tahmo"/>
              </a:rPr>
              <a:t> </a:t>
            </a:r>
            <a:r>
              <a:rPr lang="en-US" sz="2000" b="1" dirty="0" err="1">
                <a:latin typeface="Tahmo"/>
              </a:rPr>
              <a:t>hoạch</a:t>
            </a:r>
            <a:r>
              <a:rPr lang="en-US" sz="2000" b="1" dirty="0">
                <a:latin typeface="Tahmo"/>
              </a:rPr>
              <a:t> </a:t>
            </a:r>
            <a:r>
              <a:rPr lang="en-US" sz="2000" b="1" dirty="0" err="1">
                <a:latin typeface="Tahmo"/>
              </a:rPr>
              <a:t>số</a:t>
            </a:r>
            <a:r>
              <a:rPr lang="en-US" sz="2000" b="1" dirty="0">
                <a:latin typeface="Tahmo"/>
              </a:rPr>
              <a:t> 415/CTPH/UBATGTQG-BGDĐT </a:t>
            </a:r>
            <a:r>
              <a:rPr lang="en-US" sz="2000" b="1" dirty="0" err="1">
                <a:latin typeface="Tahmo"/>
              </a:rPr>
              <a:t>ngày</a:t>
            </a:r>
            <a:r>
              <a:rPr lang="en-US" sz="2000" b="1" dirty="0">
                <a:latin typeface="Tahmo"/>
              </a:rPr>
              <a:t> 9/9/2019 </a:t>
            </a:r>
            <a:r>
              <a:rPr lang="en-US" sz="2000" b="1" dirty="0" err="1">
                <a:latin typeface="Tahmo"/>
              </a:rPr>
              <a:t>về</a:t>
            </a:r>
            <a:r>
              <a:rPr lang="en-US" sz="2000" b="1" dirty="0">
                <a:latin typeface="Tahmo"/>
              </a:rPr>
              <a:t> Ch</a:t>
            </a:r>
            <a:r>
              <a:rPr lang="vi-VN" sz="2000" b="1" dirty="0">
                <a:latin typeface="Tahmo"/>
              </a:rPr>
              <a:t>ư</a:t>
            </a:r>
            <a:r>
              <a:rPr lang="en-US" sz="2000" b="1" dirty="0" err="1">
                <a:latin typeface="Tahmo"/>
              </a:rPr>
              <a:t>ơng</a:t>
            </a:r>
            <a:r>
              <a:rPr lang="en-US" sz="2000" b="1" dirty="0">
                <a:latin typeface="Tahmo"/>
              </a:rPr>
              <a:t> </a:t>
            </a:r>
            <a:r>
              <a:rPr lang="en-US" sz="2000" b="1" dirty="0" err="1">
                <a:latin typeface="Tahmo"/>
              </a:rPr>
              <a:t>trình</a:t>
            </a:r>
            <a:r>
              <a:rPr lang="en-US" sz="2000" b="1" dirty="0">
                <a:latin typeface="Tahmo"/>
              </a:rPr>
              <a:t> </a:t>
            </a:r>
            <a:r>
              <a:rPr lang="en-US" sz="2000" b="1" dirty="0" err="1">
                <a:latin typeface="Tahmo"/>
              </a:rPr>
              <a:t>phối</a:t>
            </a:r>
            <a:r>
              <a:rPr lang="en-US" sz="2000" b="1" dirty="0">
                <a:latin typeface="Tahmo"/>
              </a:rPr>
              <a:t> </a:t>
            </a:r>
            <a:r>
              <a:rPr lang="en-US" sz="2000" b="1" dirty="0" err="1">
                <a:latin typeface="Tahmo"/>
              </a:rPr>
              <a:t>hợp</a:t>
            </a:r>
            <a:r>
              <a:rPr lang="en-US" sz="2000" b="1" dirty="0">
                <a:latin typeface="Tahmo"/>
              </a:rPr>
              <a:t> </a:t>
            </a:r>
            <a:r>
              <a:rPr lang="en-US" sz="2000" b="1" dirty="0" err="1">
                <a:latin typeface="Tahmo"/>
              </a:rPr>
              <a:t>tăng</a:t>
            </a:r>
            <a:r>
              <a:rPr lang="en-US" sz="2000" b="1" dirty="0">
                <a:latin typeface="Tahmo"/>
              </a:rPr>
              <a:t> c</a:t>
            </a:r>
            <a:r>
              <a:rPr lang="vi-VN" sz="2000" b="1" dirty="0">
                <a:latin typeface="Tahmo"/>
              </a:rPr>
              <a:t>ư</a:t>
            </a:r>
            <a:r>
              <a:rPr lang="en-US" sz="2000" b="1" dirty="0" err="1">
                <a:latin typeface="Tahmo"/>
              </a:rPr>
              <a:t>ờng</a:t>
            </a:r>
            <a:r>
              <a:rPr lang="en-US" sz="2000" b="1" dirty="0">
                <a:latin typeface="Tahmo"/>
              </a:rPr>
              <a:t> </a:t>
            </a:r>
            <a:r>
              <a:rPr lang="en-US" sz="2000" b="1" dirty="0" err="1">
                <a:latin typeface="Tahmo"/>
              </a:rPr>
              <a:t>công</a:t>
            </a:r>
            <a:r>
              <a:rPr lang="en-US" sz="2000" b="1" dirty="0">
                <a:latin typeface="Tahmo"/>
              </a:rPr>
              <a:t> </a:t>
            </a:r>
            <a:r>
              <a:rPr lang="en-US" sz="2000" b="1" dirty="0" err="1">
                <a:latin typeface="Tahmo"/>
              </a:rPr>
              <a:t>tác</a:t>
            </a:r>
            <a:r>
              <a:rPr lang="en-US" sz="2000" b="1" dirty="0">
                <a:latin typeface="Tahmo"/>
              </a:rPr>
              <a:t> </a:t>
            </a:r>
            <a:r>
              <a:rPr lang="en-US" sz="2000" b="1" dirty="0" err="1">
                <a:latin typeface="Tahmo"/>
              </a:rPr>
              <a:t>giáo</a:t>
            </a:r>
            <a:r>
              <a:rPr lang="en-US" sz="2000" b="1" dirty="0">
                <a:latin typeface="Tahmo"/>
              </a:rPr>
              <a:t> dục an </a:t>
            </a:r>
            <a:r>
              <a:rPr lang="en-US" sz="2000" b="1" dirty="0" err="1">
                <a:latin typeface="Tahmo"/>
              </a:rPr>
              <a:t>toàn</a:t>
            </a:r>
            <a:r>
              <a:rPr lang="en-US" sz="2000" b="1" dirty="0">
                <a:latin typeface="Tahmo"/>
              </a:rPr>
              <a:t> </a:t>
            </a:r>
            <a:r>
              <a:rPr lang="en-US" sz="2000" b="1" dirty="0" err="1">
                <a:latin typeface="Tahmo"/>
              </a:rPr>
              <a:t>giao</a:t>
            </a:r>
            <a:r>
              <a:rPr lang="en-US" sz="2000" b="1" dirty="0">
                <a:latin typeface="Tahmo"/>
              </a:rPr>
              <a:t> </a:t>
            </a:r>
            <a:r>
              <a:rPr lang="en-US" sz="2000" b="1" dirty="0" err="1">
                <a:latin typeface="Tahmo"/>
              </a:rPr>
              <a:t>thông</a:t>
            </a:r>
            <a:r>
              <a:rPr lang="en-US" sz="2000" b="1" dirty="0">
                <a:latin typeface="Tahmo"/>
              </a:rPr>
              <a:t> học </a:t>
            </a:r>
            <a:r>
              <a:rPr lang="en-US" sz="2000" b="1" dirty="0" err="1">
                <a:latin typeface="Tahmo"/>
              </a:rPr>
              <a:t>sinh</a:t>
            </a:r>
            <a:r>
              <a:rPr lang="en-US" sz="2000" b="1" dirty="0">
                <a:latin typeface="Tahmo"/>
              </a:rPr>
              <a:t>, </a:t>
            </a:r>
            <a:r>
              <a:rPr lang="en-US" sz="2000" b="1" dirty="0" err="1">
                <a:latin typeface="Tahmo"/>
              </a:rPr>
              <a:t>sinh</a:t>
            </a:r>
            <a:r>
              <a:rPr lang="en-US" sz="2000" b="1" dirty="0">
                <a:latin typeface="Tahmo"/>
              </a:rPr>
              <a:t> </a:t>
            </a:r>
            <a:r>
              <a:rPr lang="en-US" sz="2000" b="1" dirty="0" err="1">
                <a:latin typeface="Tahmo"/>
              </a:rPr>
              <a:t>viên</a:t>
            </a:r>
            <a:r>
              <a:rPr lang="en-US" sz="2000" b="1" dirty="0">
                <a:latin typeface="Tahmo"/>
              </a:rPr>
              <a:t> </a:t>
            </a:r>
            <a:r>
              <a:rPr lang="en-US" sz="2000" b="1" dirty="0" err="1">
                <a:latin typeface="Tahmo"/>
              </a:rPr>
              <a:t>giai</a:t>
            </a:r>
            <a:r>
              <a:rPr lang="en-US" sz="2000" b="1" dirty="0">
                <a:latin typeface="Tahmo"/>
              </a:rPr>
              <a:t> </a:t>
            </a:r>
            <a:r>
              <a:rPr lang="en-US" sz="2000" b="1" dirty="0" err="1">
                <a:latin typeface="Tahmo"/>
              </a:rPr>
              <a:t>đoạn</a:t>
            </a:r>
            <a:r>
              <a:rPr lang="en-US" sz="2000" b="1" dirty="0">
                <a:latin typeface="Tahmo"/>
              </a:rPr>
              <a:t> 2019 – 2024,</a:t>
            </a:r>
            <a:r>
              <a:rPr lang="en-US" sz="2000" dirty="0">
                <a:latin typeface="Tahmo"/>
              </a:rPr>
              <a:t> </a:t>
            </a:r>
            <a:r>
              <a:rPr lang="en-US" sz="2000" dirty="0" err="1">
                <a:latin typeface="Tahmo"/>
              </a:rPr>
              <a:t>có</a:t>
            </a:r>
            <a:r>
              <a:rPr lang="en-US" sz="2000" dirty="0">
                <a:latin typeface="Tahmo"/>
              </a:rPr>
              <a:t> </a:t>
            </a:r>
            <a:r>
              <a:rPr lang="en-US" sz="2000" dirty="0" err="1">
                <a:latin typeface="Tahmo"/>
              </a:rPr>
              <a:t>nội</a:t>
            </a:r>
            <a:r>
              <a:rPr lang="en-US" sz="2000" dirty="0">
                <a:latin typeface="Tahmo"/>
              </a:rPr>
              <a:t> dung: </a:t>
            </a:r>
            <a:r>
              <a:rPr lang="en-US" sz="2000" dirty="0" err="1">
                <a:latin typeface="Tahmo"/>
              </a:rPr>
              <a:t>Tăng</a:t>
            </a:r>
            <a:r>
              <a:rPr lang="en-US" sz="2000" dirty="0">
                <a:latin typeface="Tahmo"/>
              </a:rPr>
              <a:t> </a:t>
            </a:r>
            <a:r>
              <a:rPr lang="en-US" sz="2000" dirty="0" err="1">
                <a:latin typeface="Tahmo"/>
              </a:rPr>
              <a:t>cường</a:t>
            </a:r>
            <a:r>
              <a:rPr lang="en-US" sz="2000" dirty="0">
                <a:latin typeface="Tahmo"/>
              </a:rPr>
              <a:t> </a:t>
            </a:r>
            <a:r>
              <a:rPr lang="en-US" sz="2000" dirty="0" err="1">
                <a:latin typeface="Tahmo"/>
              </a:rPr>
              <a:t>tuyên</a:t>
            </a:r>
            <a:r>
              <a:rPr lang="en-US" sz="2000" dirty="0">
                <a:latin typeface="Tahmo"/>
              </a:rPr>
              <a:t> </a:t>
            </a:r>
            <a:r>
              <a:rPr lang="en-US" sz="2000" dirty="0" err="1">
                <a:latin typeface="Tahmo"/>
              </a:rPr>
              <a:t>truyền</a:t>
            </a:r>
            <a:r>
              <a:rPr lang="en-US" sz="2000" dirty="0">
                <a:latin typeface="Tahmo"/>
              </a:rPr>
              <a:t> </a:t>
            </a:r>
            <a:r>
              <a:rPr lang="en-US" sz="2000" dirty="0" err="1">
                <a:latin typeface="Tahmo"/>
              </a:rPr>
              <a:t>và</a:t>
            </a:r>
            <a:r>
              <a:rPr lang="en-US" sz="2000" dirty="0">
                <a:latin typeface="Tahmo"/>
              </a:rPr>
              <a:t> </a:t>
            </a:r>
            <a:r>
              <a:rPr lang="en-US" sz="2000" dirty="0" err="1">
                <a:latin typeface="Tahmo"/>
              </a:rPr>
              <a:t>hướng</a:t>
            </a:r>
            <a:r>
              <a:rPr lang="en-US" sz="2000" dirty="0">
                <a:latin typeface="Tahmo"/>
              </a:rPr>
              <a:t> </a:t>
            </a:r>
            <a:r>
              <a:rPr lang="en-US" sz="2000" dirty="0" err="1">
                <a:latin typeface="Tahmo"/>
              </a:rPr>
              <a:t>dẫn</a:t>
            </a:r>
            <a:r>
              <a:rPr lang="en-US" sz="2000" dirty="0">
                <a:latin typeface="Tahmo"/>
              </a:rPr>
              <a:t> HSSV </a:t>
            </a:r>
            <a:r>
              <a:rPr lang="en-US" sz="2000" dirty="0" err="1">
                <a:latin typeface="Tahmo"/>
              </a:rPr>
              <a:t>kỹ</a:t>
            </a:r>
            <a:r>
              <a:rPr lang="en-US" sz="2000" dirty="0">
                <a:latin typeface="Tahmo"/>
              </a:rPr>
              <a:t> </a:t>
            </a:r>
            <a:r>
              <a:rPr lang="en-US" sz="2000" dirty="0" err="1">
                <a:latin typeface="Tahmo"/>
              </a:rPr>
              <a:t>năng</a:t>
            </a:r>
            <a:r>
              <a:rPr lang="en-US" sz="2000" dirty="0">
                <a:latin typeface="Tahmo"/>
              </a:rPr>
              <a:t> </a:t>
            </a:r>
            <a:r>
              <a:rPr lang="en-US" sz="2000" dirty="0" err="1">
                <a:latin typeface="Tahmo"/>
              </a:rPr>
              <a:t>tham</a:t>
            </a:r>
            <a:r>
              <a:rPr lang="en-US" sz="2000" dirty="0">
                <a:latin typeface="Tahmo"/>
              </a:rPr>
              <a:t> </a:t>
            </a:r>
            <a:r>
              <a:rPr lang="en-US" sz="2000" dirty="0" err="1">
                <a:latin typeface="Tahmo"/>
              </a:rPr>
              <a:t>gia</a:t>
            </a:r>
            <a:r>
              <a:rPr lang="en-US" sz="2000" dirty="0">
                <a:latin typeface="Tahmo"/>
              </a:rPr>
              <a:t> </a:t>
            </a:r>
            <a:r>
              <a:rPr lang="en-US" sz="2000" dirty="0" err="1">
                <a:latin typeface="Tahmo"/>
              </a:rPr>
              <a:t>giao</a:t>
            </a:r>
            <a:r>
              <a:rPr lang="en-US" sz="2000" dirty="0">
                <a:latin typeface="Tahmo"/>
              </a:rPr>
              <a:t> </a:t>
            </a:r>
            <a:r>
              <a:rPr lang="en-US" sz="2000" dirty="0" err="1">
                <a:latin typeface="Tahmo"/>
              </a:rPr>
              <a:t>thông</a:t>
            </a:r>
            <a:r>
              <a:rPr lang="en-US" sz="2000" dirty="0">
                <a:latin typeface="Tahmo"/>
              </a:rPr>
              <a:t> an </a:t>
            </a:r>
            <a:r>
              <a:rPr lang="en-US" sz="2000" dirty="0" err="1">
                <a:latin typeface="Tahmo"/>
              </a:rPr>
              <a:t>toàn</a:t>
            </a:r>
            <a:r>
              <a:rPr lang="en-US" sz="2000" dirty="0">
                <a:latin typeface="Tahmo"/>
              </a:rPr>
              <a:t>, </a:t>
            </a:r>
            <a:r>
              <a:rPr lang="en-US" sz="2000" dirty="0" err="1">
                <a:latin typeface="Tahmo"/>
              </a:rPr>
              <a:t>văn</a:t>
            </a:r>
            <a:r>
              <a:rPr lang="en-US" sz="2000" dirty="0">
                <a:latin typeface="Tahmo"/>
              </a:rPr>
              <a:t> </a:t>
            </a:r>
            <a:r>
              <a:rPr lang="en-US" sz="2000" dirty="0" err="1">
                <a:latin typeface="Tahmo"/>
              </a:rPr>
              <a:t>hóa</a:t>
            </a:r>
            <a:r>
              <a:rPr lang="en-US" sz="2000" dirty="0">
                <a:latin typeface="Tahmo"/>
              </a:rPr>
              <a:t> </a:t>
            </a:r>
            <a:r>
              <a:rPr lang="en-US" sz="2000" dirty="0" err="1">
                <a:latin typeface="Tahmo"/>
              </a:rPr>
              <a:t>giao</a:t>
            </a:r>
            <a:r>
              <a:rPr lang="en-US" sz="2000" dirty="0">
                <a:latin typeface="Tahmo"/>
              </a:rPr>
              <a:t> </a:t>
            </a:r>
            <a:r>
              <a:rPr lang="en-US" sz="2000" dirty="0" err="1">
                <a:latin typeface="Tahmo"/>
              </a:rPr>
              <a:t>thông</a:t>
            </a:r>
            <a:r>
              <a:rPr lang="en-US" sz="2000" dirty="0">
                <a:latin typeface="Tahmo"/>
              </a:rPr>
              <a:t>; </a:t>
            </a:r>
            <a:r>
              <a:rPr lang="en-US" sz="2000" dirty="0" err="1">
                <a:latin typeface="Tahmo"/>
              </a:rPr>
              <a:t>Tập</a:t>
            </a:r>
            <a:r>
              <a:rPr lang="en-US" sz="2000" dirty="0">
                <a:latin typeface="Tahmo"/>
              </a:rPr>
              <a:t> </a:t>
            </a:r>
            <a:r>
              <a:rPr lang="en-US" sz="2000" dirty="0" err="1">
                <a:latin typeface="Tahmo"/>
              </a:rPr>
              <a:t>huấn</a:t>
            </a:r>
            <a:r>
              <a:rPr lang="en-US" sz="2000" dirty="0">
                <a:latin typeface="Tahmo"/>
              </a:rPr>
              <a:t> </a:t>
            </a:r>
            <a:r>
              <a:rPr lang="en-US" sz="2000" dirty="0" err="1">
                <a:latin typeface="Tahmo"/>
              </a:rPr>
              <a:t>nâng</a:t>
            </a:r>
            <a:r>
              <a:rPr lang="en-US" sz="2000" dirty="0">
                <a:latin typeface="Tahmo"/>
              </a:rPr>
              <a:t> </a:t>
            </a:r>
            <a:r>
              <a:rPr lang="en-US" sz="2000" dirty="0" err="1">
                <a:latin typeface="Tahmo"/>
              </a:rPr>
              <a:t>cao</a:t>
            </a:r>
            <a:r>
              <a:rPr lang="en-US" sz="2000" dirty="0">
                <a:latin typeface="Tahmo"/>
              </a:rPr>
              <a:t> </a:t>
            </a:r>
            <a:r>
              <a:rPr lang="en-US" sz="2000" dirty="0" err="1">
                <a:latin typeface="Tahmo"/>
              </a:rPr>
              <a:t>chuyên</a:t>
            </a:r>
            <a:r>
              <a:rPr lang="en-US" sz="2000" dirty="0">
                <a:latin typeface="Tahmo"/>
              </a:rPr>
              <a:t> </a:t>
            </a:r>
            <a:r>
              <a:rPr lang="en-US" sz="2000" dirty="0" err="1">
                <a:latin typeface="Tahmo"/>
              </a:rPr>
              <a:t>môn</a:t>
            </a:r>
            <a:r>
              <a:rPr lang="en-US" sz="2000" dirty="0">
                <a:latin typeface="Tahmo"/>
              </a:rPr>
              <a:t>, </a:t>
            </a:r>
            <a:r>
              <a:rPr lang="en-US" sz="2000" dirty="0" err="1">
                <a:latin typeface="Tahmo"/>
              </a:rPr>
              <a:t>nghiệp</a:t>
            </a:r>
            <a:r>
              <a:rPr lang="en-US" sz="2000" dirty="0">
                <a:latin typeface="Tahmo"/>
              </a:rPr>
              <a:t> </a:t>
            </a:r>
            <a:r>
              <a:rPr lang="en-US" sz="2000" dirty="0" err="1">
                <a:latin typeface="Tahmo"/>
              </a:rPr>
              <a:t>vụ</a:t>
            </a:r>
            <a:r>
              <a:rPr lang="en-US" sz="2000" dirty="0">
                <a:latin typeface="Tahmo"/>
              </a:rPr>
              <a:t> </a:t>
            </a:r>
            <a:r>
              <a:rPr lang="en-US" sz="2000" dirty="0" err="1">
                <a:latin typeface="Tahmo"/>
              </a:rPr>
              <a:t>về</a:t>
            </a:r>
            <a:r>
              <a:rPr lang="en-US" sz="2000" dirty="0">
                <a:latin typeface="Tahmo"/>
              </a:rPr>
              <a:t> ATGT </a:t>
            </a:r>
            <a:r>
              <a:rPr lang="en-US" sz="2000" dirty="0" err="1">
                <a:latin typeface="Tahmo"/>
              </a:rPr>
              <a:t>cho</a:t>
            </a:r>
            <a:r>
              <a:rPr lang="en-US" sz="2000" dirty="0">
                <a:latin typeface="Tahmo"/>
              </a:rPr>
              <a:t> </a:t>
            </a:r>
            <a:r>
              <a:rPr lang="en-US" sz="2000" dirty="0" err="1">
                <a:latin typeface="Tahmo"/>
              </a:rPr>
              <a:t>giáo</a:t>
            </a:r>
            <a:r>
              <a:rPr lang="en-US" sz="2000" dirty="0">
                <a:latin typeface="Tahmo"/>
              </a:rPr>
              <a:t> </a:t>
            </a:r>
            <a:r>
              <a:rPr lang="en-US" sz="2000" dirty="0" err="1">
                <a:latin typeface="Tahmo"/>
              </a:rPr>
              <a:t>viên</a:t>
            </a:r>
            <a:r>
              <a:rPr lang="en-US" sz="2000" dirty="0">
                <a:latin typeface="Tahmo"/>
              </a:rPr>
              <a:t> </a:t>
            </a:r>
            <a:r>
              <a:rPr lang="en-US" sz="2000" dirty="0" err="1">
                <a:latin typeface="Tahmo"/>
              </a:rPr>
              <a:t>từ</a:t>
            </a:r>
            <a:r>
              <a:rPr lang="en-US" sz="2000" dirty="0">
                <a:latin typeface="Tahmo"/>
              </a:rPr>
              <a:t> </a:t>
            </a:r>
            <a:r>
              <a:rPr lang="en-US" sz="2000" dirty="0" err="1">
                <a:latin typeface="Tahmo"/>
              </a:rPr>
              <a:t>cấp</a:t>
            </a:r>
            <a:r>
              <a:rPr lang="en-US" sz="2000" dirty="0">
                <a:latin typeface="Tahmo"/>
              </a:rPr>
              <a:t> </a:t>
            </a:r>
            <a:r>
              <a:rPr lang="en-US" sz="2000" dirty="0" err="1">
                <a:latin typeface="Tahmo"/>
              </a:rPr>
              <a:t>học</a:t>
            </a:r>
            <a:r>
              <a:rPr lang="en-US" sz="2000" dirty="0">
                <a:latin typeface="Tahmo"/>
              </a:rPr>
              <a:t> </a:t>
            </a:r>
            <a:r>
              <a:rPr lang="en-US" sz="2000" dirty="0" err="1">
                <a:latin typeface="Tahmo"/>
              </a:rPr>
              <a:t>mầm</a:t>
            </a:r>
            <a:r>
              <a:rPr lang="en-US" sz="2000" dirty="0">
                <a:latin typeface="Tahmo"/>
              </a:rPr>
              <a:t> non, </a:t>
            </a:r>
            <a:r>
              <a:rPr lang="en-US" sz="2000" dirty="0" err="1">
                <a:latin typeface="Tahmo"/>
              </a:rPr>
              <a:t>tiểu</a:t>
            </a:r>
            <a:r>
              <a:rPr lang="en-US" sz="2000" dirty="0">
                <a:latin typeface="Tahmo"/>
              </a:rPr>
              <a:t> </a:t>
            </a:r>
            <a:r>
              <a:rPr lang="en-US" sz="2000" dirty="0" err="1">
                <a:latin typeface="Tahmo"/>
              </a:rPr>
              <a:t>học</a:t>
            </a:r>
            <a:r>
              <a:rPr lang="en-US" sz="2000" dirty="0">
                <a:latin typeface="Tahmo"/>
              </a:rPr>
              <a:t>, </a:t>
            </a:r>
            <a:r>
              <a:rPr lang="en-US" sz="2000" dirty="0" err="1">
                <a:latin typeface="Tahmo"/>
              </a:rPr>
              <a:t>trung</a:t>
            </a:r>
            <a:r>
              <a:rPr lang="en-US" sz="2000" dirty="0">
                <a:latin typeface="Tahmo"/>
              </a:rPr>
              <a:t> </a:t>
            </a:r>
            <a:r>
              <a:rPr lang="en-US" sz="2000" dirty="0" err="1">
                <a:latin typeface="Tahmo"/>
              </a:rPr>
              <a:t>học</a:t>
            </a:r>
            <a:r>
              <a:rPr lang="en-US" sz="2000" dirty="0">
                <a:latin typeface="Tahmo"/>
              </a:rPr>
              <a:t>…</a:t>
            </a:r>
          </a:p>
          <a:p>
            <a:pPr algn="just">
              <a:lnSpc>
                <a:spcPct val="150000"/>
              </a:lnSpc>
            </a:pPr>
            <a:r>
              <a:rPr lang="en-US" sz="2000" b="1" dirty="0" err="1">
                <a:latin typeface="Tahmo"/>
              </a:rPr>
              <a:t>Căn</a:t>
            </a:r>
            <a:r>
              <a:rPr lang="en-US" sz="2000" b="1" dirty="0">
                <a:latin typeface="Tahmo"/>
              </a:rPr>
              <a:t> </a:t>
            </a:r>
            <a:r>
              <a:rPr lang="en-US" sz="2000" b="1" dirty="0" err="1">
                <a:latin typeface="Tahmo"/>
              </a:rPr>
              <a:t>cứ</a:t>
            </a:r>
            <a:r>
              <a:rPr lang="en-US" sz="2000" b="1" dirty="0">
                <a:latin typeface="Tahmo"/>
              </a:rPr>
              <a:t> </a:t>
            </a:r>
            <a:r>
              <a:rPr lang="en-US" sz="2000" b="1" dirty="0" err="1">
                <a:latin typeface="Tahmo"/>
              </a:rPr>
              <a:t>thực</a:t>
            </a:r>
            <a:r>
              <a:rPr lang="en-US" sz="2000" b="1" dirty="0">
                <a:latin typeface="Tahmo"/>
              </a:rPr>
              <a:t> </a:t>
            </a:r>
            <a:r>
              <a:rPr lang="en-US" sz="2000" b="1" dirty="0" err="1">
                <a:latin typeface="Tahmo"/>
              </a:rPr>
              <a:t>trạng</a:t>
            </a:r>
            <a:r>
              <a:rPr lang="en-US" sz="2000" b="1" dirty="0">
                <a:latin typeface="Tahmo"/>
              </a:rPr>
              <a:t> </a:t>
            </a:r>
            <a:r>
              <a:rPr lang="en-US" sz="2000" b="1" dirty="0" err="1">
                <a:latin typeface="Tahmo"/>
              </a:rPr>
              <a:t>hiện</a:t>
            </a:r>
            <a:r>
              <a:rPr lang="en-US" sz="2000" b="1" dirty="0">
                <a:latin typeface="Tahmo"/>
              </a:rPr>
              <a:t> nay </a:t>
            </a:r>
            <a:r>
              <a:rPr lang="en-US" sz="2000" b="1" dirty="0" err="1">
                <a:latin typeface="Tahmo"/>
              </a:rPr>
              <a:t>về</a:t>
            </a:r>
            <a:r>
              <a:rPr lang="en-US" sz="2000" b="1" dirty="0">
                <a:latin typeface="Tahmo"/>
              </a:rPr>
              <a:t> </a:t>
            </a:r>
            <a:r>
              <a:rPr lang="en-US" sz="2000" b="1" dirty="0" err="1">
                <a:latin typeface="Tahmo"/>
              </a:rPr>
              <a:t>thực</a:t>
            </a:r>
            <a:r>
              <a:rPr lang="en-US" sz="2000" b="1" dirty="0">
                <a:latin typeface="Tahmo"/>
              </a:rPr>
              <a:t> </a:t>
            </a:r>
            <a:r>
              <a:rPr lang="en-US" sz="2000" b="1" dirty="0" err="1">
                <a:latin typeface="Tahmo"/>
              </a:rPr>
              <a:t>hiện</a:t>
            </a:r>
            <a:r>
              <a:rPr lang="en-US" sz="2000" b="1" dirty="0">
                <a:latin typeface="Tahmo"/>
              </a:rPr>
              <a:t> </a:t>
            </a:r>
            <a:r>
              <a:rPr lang="en-US" sz="2000" b="1" dirty="0" err="1">
                <a:latin typeface="Tahmo"/>
              </a:rPr>
              <a:t>Giáo</a:t>
            </a:r>
            <a:r>
              <a:rPr lang="en-US" sz="2000" b="1" dirty="0">
                <a:latin typeface="Tahmo"/>
              </a:rPr>
              <a:t> </a:t>
            </a:r>
            <a:r>
              <a:rPr lang="en-US" sz="2000" b="1" dirty="0" err="1">
                <a:latin typeface="Tahmo"/>
              </a:rPr>
              <a:t>dục</a:t>
            </a:r>
            <a:r>
              <a:rPr lang="en-US" sz="2000" b="1" dirty="0">
                <a:latin typeface="Tahmo"/>
              </a:rPr>
              <a:t> ATGT </a:t>
            </a:r>
            <a:r>
              <a:rPr lang="en-US" sz="2000" b="1" dirty="0" err="1">
                <a:latin typeface="Tahmo"/>
              </a:rPr>
              <a:t>trong</a:t>
            </a:r>
            <a:r>
              <a:rPr lang="en-US" sz="2000" b="1" dirty="0">
                <a:latin typeface="Tahmo"/>
              </a:rPr>
              <a:t> </a:t>
            </a:r>
            <a:r>
              <a:rPr lang="en-US" sz="2000" b="1" dirty="0" err="1">
                <a:latin typeface="Tahmo"/>
              </a:rPr>
              <a:t>các</a:t>
            </a:r>
            <a:r>
              <a:rPr lang="en-US" sz="2000" b="1" dirty="0">
                <a:latin typeface="Tahmo"/>
              </a:rPr>
              <a:t> </a:t>
            </a:r>
            <a:r>
              <a:rPr lang="en-US" sz="2000" b="1" dirty="0" err="1">
                <a:latin typeface="Tahmo"/>
              </a:rPr>
              <a:t>nhà</a:t>
            </a:r>
            <a:r>
              <a:rPr lang="en-US" sz="2000" b="1" dirty="0">
                <a:latin typeface="Tahmo"/>
              </a:rPr>
              <a:t> </a:t>
            </a:r>
            <a:r>
              <a:rPr lang="en-US" sz="2000" b="1" dirty="0" err="1">
                <a:latin typeface="Tahmo"/>
              </a:rPr>
              <a:t>trường</a:t>
            </a:r>
            <a:r>
              <a:rPr lang="en-US" sz="2000" b="1" dirty="0">
                <a:latin typeface="Tahmo"/>
              </a:rPr>
              <a:t>:</a:t>
            </a:r>
          </a:p>
          <a:p>
            <a:pPr algn="just">
              <a:lnSpc>
                <a:spcPct val="150000"/>
              </a:lnSpc>
            </a:pPr>
            <a:endParaRPr lang="en-US" sz="2000" b="1" dirty="0">
              <a:latin typeface="Tahmo"/>
            </a:endParaRPr>
          </a:p>
        </p:txBody>
      </p:sp>
      <p:sp>
        <p:nvSpPr>
          <p:cNvPr id="4" name="Slide Number Placeholder 3">
            <a:extLst>
              <a:ext uri="{FF2B5EF4-FFF2-40B4-BE49-F238E27FC236}">
                <a16:creationId xmlns:a16="http://schemas.microsoft.com/office/drawing/2014/main" xmlns="" id="{EC96E324-0FE6-487C-A9E7-167A8A9BDC73}"/>
              </a:ext>
            </a:extLst>
          </p:cNvPr>
          <p:cNvSpPr>
            <a:spLocks noGrp="1"/>
          </p:cNvSpPr>
          <p:nvPr>
            <p:ph type="sldNum" sz="quarter" idx="12"/>
          </p:nvPr>
        </p:nvSpPr>
        <p:spPr/>
        <p:txBody>
          <a:bodyPr/>
          <a:lstStyle/>
          <a:p>
            <a:fld id="{D432B386-DDCA-44C4-B75C-BBF4D182FD3B}" type="slidenum">
              <a:rPr lang="en-US" smtClean="0"/>
              <a:pPr/>
              <a:t>4</a:t>
            </a:fld>
            <a:endParaRPr lang="en-US"/>
          </a:p>
        </p:txBody>
      </p:sp>
      <p:sp>
        <p:nvSpPr>
          <p:cNvPr id="6" name="Flowchart: Process 5"/>
          <p:cNvSpPr/>
          <p:nvPr/>
        </p:nvSpPr>
        <p:spPr>
          <a:xfrm>
            <a:off x="0" y="2"/>
            <a:ext cx="12192000" cy="552451"/>
          </a:xfrm>
          <a:prstGeom prst="flowChartProcess">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q"/>
              <a:defRPr/>
            </a:pPr>
            <a:r>
              <a:rPr 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FFFF00"/>
                </a:solidFill>
                <a:latin typeface="Tahoma" panose="020B0604030504040204" pitchFamily="34" charset="0"/>
                <a:ea typeface="Tahoma" panose="020B0604030504040204" pitchFamily="34" charset="0"/>
                <a:cs typeface="Tahoma" panose="020B0604030504040204" pitchFamily="34" charset="0"/>
              </a:rPr>
              <a:t>Các</a:t>
            </a:r>
            <a:r>
              <a:rPr 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FFFF00"/>
                </a:solidFill>
                <a:latin typeface="Tahoma" panose="020B0604030504040204" pitchFamily="34" charset="0"/>
                <a:ea typeface="Tahoma" panose="020B0604030504040204" pitchFamily="34" charset="0"/>
                <a:cs typeface="Tahoma" panose="020B0604030504040204" pitchFamily="34" charset="0"/>
              </a:rPr>
              <a:t>căn</a:t>
            </a:r>
            <a:r>
              <a:rPr 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FFFF00"/>
                </a:solidFill>
                <a:latin typeface="Tahoma" panose="020B0604030504040204" pitchFamily="34" charset="0"/>
                <a:ea typeface="Tahoma" panose="020B0604030504040204" pitchFamily="34" charset="0"/>
                <a:cs typeface="Tahoma" panose="020B0604030504040204" pitchFamily="34" charset="0"/>
              </a:rPr>
              <a:t>cứ</a:t>
            </a:r>
            <a:r>
              <a:rPr 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FFFF00"/>
                </a:solidFill>
                <a:latin typeface="Tahoma" panose="020B0604030504040204" pitchFamily="34" charset="0"/>
                <a:ea typeface="Tahoma" panose="020B0604030504040204" pitchFamily="34" charset="0"/>
                <a:cs typeface="Tahoma" panose="020B0604030504040204" pitchFamily="34" charset="0"/>
              </a:rPr>
              <a:t>triển</a:t>
            </a:r>
            <a:r>
              <a:rPr 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FFFF00"/>
                </a:solidFill>
                <a:latin typeface="Tahoma" panose="020B0604030504040204" pitchFamily="34" charset="0"/>
                <a:ea typeface="Tahoma" panose="020B0604030504040204" pitchFamily="34" charset="0"/>
                <a:cs typeface="Tahoma" panose="020B0604030504040204" pitchFamily="34" charset="0"/>
              </a:rPr>
              <a:t>khai</a:t>
            </a:r>
            <a:endParaRPr 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4381014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Process 3"/>
          <p:cNvSpPr/>
          <p:nvPr/>
        </p:nvSpPr>
        <p:spPr>
          <a:xfrm>
            <a:off x="0" y="2"/>
            <a:ext cx="12192000" cy="552451"/>
          </a:xfrm>
          <a:prstGeom prst="flowChartProcess">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q"/>
              <a:defRPr/>
            </a:pPr>
            <a:r>
              <a:rPr 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FFFF00"/>
                </a:solidFill>
                <a:latin typeface="Tahoma" panose="020B0604030504040204" pitchFamily="34" charset="0"/>
                <a:ea typeface="Tahoma" panose="020B0604030504040204" pitchFamily="34" charset="0"/>
                <a:cs typeface="Tahoma" panose="020B0604030504040204" pitchFamily="34" charset="0"/>
              </a:rPr>
              <a:t>Nội</a:t>
            </a:r>
            <a:r>
              <a:rPr 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 dung </a:t>
            </a:r>
            <a:r>
              <a:rPr lang="en-US" sz="2400" b="1" dirty="0" err="1">
                <a:solidFill>
                  <a:srgbClr val="FFFF00"/>
                </a:solidFill>
                <a:latin typeface="Tahoma" panose="020B0604030504040204" pitchFamily="34" charset="0"/>
                <a:ea typeface="Tahoma" panose="020B0604030504040204" pitchFamily="34" charset="0"/>
                <a:cs typeface="Tahoma" panose="020B0604030504040204" pitchFamily="34" charset="0"/>
              </a:rPr>
              <a:t>chính</a:t>
            </a:r>
            <a:endParaRPr 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12"/>
          </p:nvPr>
        </p:nvSpPr>
        <p:spPr/>
        <p:txBody>
          <a:bodyPr/>
          <a:lstStyle/>
          <a:p>
            <a:pPr>
              <a:defRPr/>
            </a:pPr>
            <a:fld id="{D432B386-DDCA-44C4-B75C-BBF4D182FD3B}" type="slidenum">
              <a:rPr lang="en-US" sz="1800">
                <a:solidFill>
                  <a:prstClr val="black">
                    <a:tint val="75000"/>
                  </a:prstClr>
                </a:solidFill>
                <a:latin typeface="Tahoma" panose="020B0604030504040204" pitchFamily="34" charset="0"/>
                <a:ea typeface="Tahoma" panose="020B0604030504040204" pitchFamily="34" charset="0"/>
                <a:cs typeface="Tahoma" panose="020B0604030504040204" pitchFamily="34" charset="0"/>
              </a:rPr>
              <a:pPr>
                <a:defRPr/>
              </a:pPr>
              <a:t>5</a:t>
            </a:fld>
            <a:endParaRPr lang="en-US" sz="1800">
              <a:solidFill>
                <a:prstClr val="black">
                  <a:tint val="75000"/>
                </a:prstClr>
              </a:solidFill>
              <a:latin typeface="Tahoma" panose="020B0604030504040204" pitchFamily="34" charset="0"/>
              <a:ea typeface="Tahoma" panose="020B0604030504040204" pitchFamily="34" charset="0"/>
              <a:cs typeface="Tahoma" panose="020B0604030504040204" pitchFamily="34" charset="0"/>
            </a:endParaRPr>
          </a:p>
        </p:txBody>
      </p:sp>
      <p:sp>
        <p:nvSpPr>
          <p:cNvPr id="6" name="Rectangle 5"/>
          <p:cNvSpPr/>
          <p:nvPr/>
        </p:nvSpPr>
        <p:spPr>
          <a:xfrm>
            <a:off x="1871261" y="1557802"/>
            <a:ext cx="9296399" cy="8928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2400"/>
              </a:spcBef>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just">
              <a:spcBef>
                <a:spcPts val="2400"/>
              </a:spcBef>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schemeClr val="tx1"/>
                </a:solidFill>
                <a:latin typeface="Tahoma" panose="020B0604030504040204" pitchFamily="34" charset="0"/>
                <a:ea typeface="Tahoma" panose="020B0604030504040204" pitchFamily="34" charset="0"/>
                <a:cs typeface="Tahoma" panose="020B0604030504040204" pitchFamily="34" charset="0"/>
              </a:rPr>
              <a:t>Công</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err="1">
                <a:solidFill>
                  <a:schemeClr val="tx1"/>
                </a:solidFill>
                <a:latin typeface="Tahoma" panose="020B0604030504040204" pitchFamily="34" charset="0"/>
                <a:ea typeface="Tahoma" panose="020B0604030504040204" pitchFamily="34" charset="0"/>
                <a:cs typeface="Tahoma" panose="020B0604030504040204" pitchFamily="34" charset="0"/>
              </a:rPr>
              <a:t>văn</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err="1">
                <a:solidFill>
                  <a:schemeClr val="tx1"/>
                </a:solidFill>
                <a:latin typeface="Tahoma" panose="020B0604030504040204" pitchFamily="34" charset="0"/>
                <a:ea typeface="Tahoma" panose="020B0604030504040204" pitchFamily="34" charset="0"/>
                <a:cs typeface="Tahoma" panose="020B0604030504040204" pitchFamily="34" charset="0"/>
              </a:rPr>
              <a:t>số</a:t>
            </a:r>
            <a:r>
              <a:rPr lang="en-US" sz="200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smtClean="0">
                <a:solidFill>
                  <a:schemeClr val="tx1"/>
                </a:solidFill>
                <a:latin typeface="Tahoma" panose="020B0604030504040204" pitchFamily="34" charset="0"/>
                <a:ea typeface="Tahoma" panose="020B0604030504040204" pitchFamily="34" charset="0"/>
                <a:cs typeface="Tahoma" panose="020B0604030504040204" pitchFamily="34" charset="0"/>
              </a:rPr>
              <a:t>4326/BGDĐT-GDTH </a:t>
            </a:r>
            <a:r>
              <a:rPr lang="vi-VN" sz="2000" dirty="0">
                <a:solidFill>
                  <a:schemeClr val="tx1"/>
                </a:solidFill>
                <a:latin typeface="Tahoma" panose="020B0604030504040204" pitchFamily="34" charset="0"/>
                <a:ea typeface="Tahoma" panose="020B0604030504040204" pitchFamily="34" charset="0"/>
                <a:cs typeface="Tahoma" panose="020B0604030504040204" pitchFamily="34" charset="0"/>
              </a:rPr>
              <a:t>ký ngày 23/9/2019 về việc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t</a:t>
            </a:r>
            <a:r>
              <a:rPr lang="vi-VN" sz="2000" dirty="0">
                <a:solidFill>
                  <a:schemeClr val="tx1"/>
                </a:solidFill>
                <a:latin typeface="Tahoma" panose="020B0604030504040204" pitchFamily="34" charset="0"/>
                <a:ea typeface="Tahoma" panose="020B0604030504040204" pitchFamily="34" charset="0"/>
                <a:cs typeface="Tahoma" panose="020B0604030504040204" pitchFamily="34" charset="0"/>
              </a:rPr>
              <a:t>riển khai chương trình giáo dục “ATGT cho nụ cười trẻ thơ” năm học 2019-2020</a:t>
            </a:r>
          </a:p>
          <a:p>
            <a:pPr algn="just">
              <a:spcBef>
                <a:spcPts val="2400"/>
              </a:spcBef>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1" name="Rectangle 10"/>
          <p:cNvSpPr/>
          <p:nvPr/>
        </p:nvSpPr>
        <p:spPr>
          <a:xfrm>
            <a:off x="1872426" y="601108"/>
            <a:ext cx="9461155" cy="94147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latin typeface="Tahmo"/>
                <a:cs typeface="Tahoma" pitchFamily="34" charset="0"/>
              </a:rPr>
              <a:t>Văn</a:t>
            </a:r>
            <a:r>
              <a:rPr lang="en-US" sz="2400" b="1" dirty="0">
                <a:solidFill>
                  <a:schemeClr val="tx1"/>
                </a:solidFill>
                <a:latin typeface="Tahmo"/>
                <a:cs typeface="Tahoma" pitchFamily="34" charset="0"/>
              </a:rPr>
              <a:t> </a:t>
            </a:r>
            <a:r>
              <a:rPr lang="en-US" sz="2400" b="1" dirty="0" err="1">
                <a:solidFill>
                  <a:schemeClr val="tx1"/>
                </a:solidFill>
                <a:latin typeface="Tahmo"/>
                <a:cs typeface="Tahoma" pitchFamily="34" charset="0"/>
              </a:rPr>
              <a:t>bản</a:t>
            </a:r>
            <a:r>
              <a:rPr lang="en-US" sz="2400" b="1" dirty="0">
                <a:solidFill>
                  <a:schemeClr val="tx1"/>
                </a:solidFill>
                <a:latin typeface="Tahmo"/>
                <a:cs typeface="Tahoma" pitchFamily="34" charset="0"/>
              </a:rPr>
              <a:t> </a:t>
            </a:r>
            <a:r>
              <a:rPr lang="en-US" sz="2400" b="1" dirty="0" err="1">
                <a:solidFill>
                  <a:schemeClr val="tx1"/>
                </a:solidFill>
                <a:latin typeface="Tahmo"/>
                <a:cs typeface="Tahoma" pitchFamily="34" charset="0"/>
              </a:rPr>
              <a:t>chỉ</a:t>
            </a:r>
            <a:r>
              <a:rPr lang="en-US" sz="2400" b="1" dirty="0">
                <a:solidFill>
                  <a:schemeClr val="tx1"/>
                </a:solidFill>
                <a:latin typeface="Tahmo"/>
                <a:cs typeface="Tahoma" pitchFamily="34" charset="0"/>
              </a:rPr>
              <a:t> </a:t>
            </a:r>
            <a:r>
              <a:rPr lang="en-US" sz="2400" b="1" dirty="0" err="1">
                <a:solidFill>
                  <a:schemeClr val="tx1"/>
                </a:solidFill>
                <a:latin typeface="Tahmo"/>
                <a:cs typeface="Tahoma" pitchFamily="34" charset="0"/>
              </a:rPr>
              <a:t>đạo</a:t>
            </a:r>
            <a:r>
              <a:rPr lang="en-US" sz="2400" b="1" dirty="0">
                <a:solidFill>
                  <a:schemeClr val="tx1"/>
                </a:solidFill>
                <a:latin typeface="Tahmo"/>
                <a:cs typeface="Tahoma" pitchFamily="34" charset="0"/>
              </a:rPr>
              <a:t> </a:t>
            </a:r>
            <a:r>
              <a:rPr lang="en-US" sz="2400" b="1" dirty="0" err="1">
                <a:solidFill>
                  <a:schemeClr val="tx1"/>
                </a:solidFill>
                <a:latin typeface="Tahmo"/>
                <a:cs typeface="Tahoma" pitchFamily="34" charset="0"/>
              </a:rPr>
              <a:t>giáo</a:t>
            </a:r>
            <a:r>
              <a:rPr lang="en-US" sz="2400" b="1" dirty="0">
                <a:solidFill>
                  <a:schemeClr val="tx1"/>
                </a:solidFill>
                <a:latin typeface="Tahmo"/>
                <a:cs typeface="Tahoma" pitchFamily="34" charset="0"/>
              </a:rPr>
              <a:t> </a:t>
            </a:r>
            <a:r>
              <a:rPr lang="en-US" sz="2400" b="1" err="1">
                <a:solidFill>
                  <a:schemeClr val="tx1"/>
                </a:solidFill>
                <a:latin typeface="Tahmo"/>
                <a:cs typeface="Tahoma" pitchFamily="34" charset="0"/>
              </a:rPr>
              <a:t>dục</a:t>
            </a:r>
            <a:r>
              <a:rPr lang="en-US" sz="2400" b="1">
                <a:solidFill>
                  <a:schemeClr val="tx1"/>
                </a:solidFill>
                <a:latin typeface="Tahmo"/>
                <a:cs typeface="Tahoma" pitchFamily="34" charset="0"/>
              </a:rPr>
              <a:t> </a:t>
            </a:r>
            <a:r>
              <a:rPr lang="en-US" sz="2400" b="1" smtClean="0">
                <a:solidFill>
                  <a:schemeClr val="tx1"/>
                </a:solidFill>
                <a:latin typeface="Tahmo"/>
                <a:cs typeface="Tahoma" pitchFamily="34" charset="0"/>
              </a:rPr>
              <a:t>ATGT năm </a:t>
            </a:r>
            <a:r>
              <a:rPr lang="en-US" sz="2400" b="1" dirty="0" err="1">
                <a:solidFill>
                  <a:schemeClr val="tx1"/>
                </a:solidFill>
                <a:latin typeface="Tahmo"/>
                <a:cs typeface="Tahoma" pitchFamily="34" charset="0"/>
              </a:rPr>
              <a:t>học</a:t>
            </a:r>
            <a:r>
              <a:rPr lang="en-US" sz="2400" b="1" dirty="0">
                <a:solidFill>
                  <a:schemeClr val="tx1"/>
                </a:solidFill>
                <a:latin typeface="Tahmo"/>
                <a:cs typeface="Tahoma" pitchFamily="34" charset="0"/>
              </a:rPr>
              <a:t> 2019-2020</a:t>
            </a:r>
          </a:p>
        </p:txBody>
      </p:sp>
      <p:pic>
        <p:nvPicPr>
          <p:cNvPr id="8" name="Picture 43" descr="0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25488" y="5175427"/>
            <a:ext cx="1169988"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4" descr="12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9366" y="5534025"/>
            <a:ext cx="1447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4" descr="3D_0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8364" y="5469533"/>
            <a:ext cx="16764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a:extLst>
              <a:ext uri="{FF2B5EF4-FFF2-40B4-BE49-F238E27FC236}">
                <a16:creationId xmlns:a16="http://schemas.microsoft.com/office/drawing/2014/main" xmlns="" id="{B6BE8837-38FB-410D-BD13-D8F225CD5906}"/>
              </a:ext>
            </a:extLst>
          </p:cNvPr>
          <p:cNvSpPr/>
          <p:nvPr/>
        </p:nvSpPr>
        <p:spPr>
          <a:xfrm>
            <a:off x="890503" y="552980"/>
            <a:ext cx="609600" cy="94147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latin typeface="Tahmo"/>
                <a:cs typeface="Times New Roman" panose="02020603050405020304" pitchFamily="18" charset="0"/>
              </a:rPr>
              <a:t>I</a:t>
            </a:r>
          </a:p>
        </p:txBody>
      </p:sp>
      <p:sp>
        <p:nvSpPr>
          <p:cNvPr id="10" name="Rectangle 9"/>
          <p:cNvSpPr/>
          <p:nvPr/>
        </p:nvSpPr>
        <p:spPr>
          <a:xfrm>
            <a:off x="1991577" y="2672727"/>
            <a:ext cx="9296399" cy="8928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2400"/>
              </a:spcBef>
            </a:pPr>
            <a:r>
              <a:rPr lang="en-US" sz="2000" smtClean="0">
                <a:solidFill>
                  <a:schemeClr val="tx1"/>
                </a:solidFill>
                <a:latin typeface="Tohama"/>
              </a:rPr>
              <a:t>  Công văn số 4226/GDĐT-TH ngày 14 tháng 11 năm 2019 của Sở Giáo dục và Đào tạo Thành phố Hồ Chí Minh về triển khai chương trình giáo dục "An toàn giao thông cho nụ cười trẻ thơ" năm học 2019-2020</a:t>
            </a:r>
            <a:endParaRPr lang="en-US" sz="2000" dirty="0">
              <a:solidFill>
                <a:schemeClr val="tx1"/>
              </a:solidFill>
              <a:latin typeface="Tohama"/>
              <a:ea typeface="Tahoma" panose="020B0604030504040204" pitchFamily="34" charset="0"/>
              <a:cs typeface="Tahoma" panose="020B0604030504040204" pitchFamily="34" charset="0"/>
            </a:endParaRPr>
          </a:p>
        </p:txBody>
      </p:sp>
      <p:sp>
        <p:nvSpPr>
          <p:cNvPr id="15" name="Rectangle 14"/>
          <p:cNvSpPr/>
          <p:nvPr/>
        </p:nvSpPr>
        <p:spPr>
          <a:xfrm>
            <a:off x="1951472" y="3948074"/>
            <a:ext cx="9296399" cy="89286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Bef>
                <a:spcPts val="2400"/>
              </a:spcBef>
            </a:pPr>
            <a:r>
              <a:rPr lang="en-US" sz="2000" smtClean="0">
                <a:solidFill>
                  <a:schemeClr val="tx1"/>
                </a:solidFill>
                <a:latin typeface="Tohama"/>
              </a:rPr>
              <a:t>  Công văn số 1141/GDĐT ngày 21 tháng 11 năm 2019 của Phòng Giáo dục và Đào tạo Quận 8 về triển khai chương trình giáo dục "An toàn giao thông cho nụ cười trẻ thơ" năm học 2019-2020</a:t>
            </a:r>
            <a:endParaRPr lang="en-US" sz="2000" dirty="0">
              <a:solidFill>
                <a:schemeClr val="tx1"/>
              </a:solidFill>
              <a:latin typeface="Tohama"/>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307959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432B386-DDCA-44C4-B75C-BBF4D182FD3B}" type="slidenum">
              <a:rPr lang="en-US" smtClean="0"/>
              <a:pPr/>
              <a:t>6</a:t>
            </a:fld>
            <a:endParaRPr lang="en-US"/>
          </a:p>
        </p:txBody>
      </p:sp>
      <p:sp>
        <p:nvSpPr>
          <p:cNvPr id="5" name="Flowchart: Process 4"/>
          <p:cNvSpPr/>
          <p:nvPr/>
        </p:nvSpPr>
        <p:spPr>
          <a:xfrm>
            <a:off x="0" y="2"/>
            <a:ext cx="12192000" cy="552451"/>
          </a:xfrm>
          <a:prstGeom prst="flowChartProcess">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q"/>
            </a:pPr>
            <a:r>
              <a:rPr lang="en-US" sz="2300" b="1" dirty="0">
                <a:solidFill>
                  <a:srgbClr val="FFFF00"/>
                </a:solidFill>
                <a:latin typeface="Tahoma" pitchFamily="34" charset="0"/>
                <a:ea typeface="Tahoma" pitchFamily="34" charset="0"/>
                <a:cs typeface="Tahoma" pitchFamily="34" charset="0"/>
              </a:rPr>
              <a:t> </a:t>
            </a:r>
            <a:r>
              <a:rPr lang="vi-VN" sz="2300" b="1" dirty="0">
                <a:solidFill>
                  <a:srgbClr val="FFFF00"/>
                </a:solidFill>
                <a:latin typeface="Tahoma" pitchFamily="34" charset="0"/>
                <a:ea typeface="Tahoma" pitchFamily="34" charset="0"/>
                <a:cs typeface="Tahoma" pitchFamily="34" charset="0"/>
              </a:rPr>
              <a:t>Kế hoạch </a:t>
            </a:r>
            <a:r>
              <a:rPr lang="en-US" sz="2300" b="1" dirty="0" err="1">
                <a:solidFill>
                  <a:srgbClr val="FFFF00"/>
                </a:solidFill>
                <a:latin typeface="Tahoma" pitchFamily="34" charset="0"/>
                <a:ea typeface="Tahoma" pitchFamily="34" charset="0"/>
                <a:cs typeface="Tahoma" pitchFamily="34" charset="0"/>
              </a:rPr>
              <a:t>giáo</a:t>
            </a:r>
            <a:r>
              <a:rPr lang="en-US" sz="2300" b="1" dirty="0">
                <a:solidFill>
                  <a:srgbClr val="FFFF00"/>
                </a:solidFill>
                <a:latin typeface="Tahoma" pitchFamily="34" charset="0"/>
                <a:ea typeface="Tahoma" pitchFamily="34" charset="0"/>
                <a:cs typeface="Tahoma" pitchFamily="34" charset="0"/>
              </a:rPr>
              <a:t> </a:t>
            </a:r>
            <a:r>
              <a:rPr lang="en-US" sz="2300" b="1" dirty="0" err="1">
                <a:solidFill>
                  <a:srgbClr val="FFFF00"/>
                </a:solidFill>
                <a:latin typeface="Tahoma" pitchFamily="34" charset="0"/>
                <a:ea typeface="Tahoma" pitchFamily="34" charset="0"/>
                <a:cs typeface="Tahoma" pitchFamily="34" charset="0"/>
              </a:rPr>
              <a:t>dục</a:t>
            </a:r>
            <a:r>
              <a:rPr lang="en-US" sz="2300" b="1" dirty="0">
                <a:solidFill>
                  <a:srgbClr val="FFFF00"/>
                </a:solidFill>
                <a:latin typeface="Tahoma" pitchFamily="34" charset="0"/>
                <a:ea typeface="Tahoma" pitchFamily="34" charset="0"/>
                <a:cs typeface="Tahoma" pitchFamily="34" charset="0"/>
              </a:rPr>
              <a:t> ATGT </a:t>
            </a:r>
            <a:r>
              <a:rPr lang="en-US" sz="2300" b="1" dirty="0" err="1">
                <a:solidFill>
                  <a:srgbClr val="FFFF00"/>
                </a:solidFill>
                <a:latin typeface="Tahoma" pitchFamily="34" charset="0"/>
                <a:ea typeface="Tahoma" pitchFamily="34" charset="0"/>
                <a:cs typeface="Tahoma" pitchFamily="34" charset="0"/>
              </a:rPr>
              <a:t>cấp</a:t>
            </a:r>
            <a:r>
              <a:rPr lang="en-US" sz="2300" b="1" dirty="0">
                <a:solidFill>
                  <a:srgbClr val="FFFF00"/>
                </a:solidFill>
                <a:latin typeface="Tahoma" pitchFamily="34" charset="0"/>
                <a:ea typeface="Tahoma" pitchFamily="34" charset="0"/>
                <a:cs typeface="Tahoma" pitchFamily="34" charset="0"/>
              </a:rPr>
              <a:t> </a:t>
            </a:r>
            <a:r>
              <a:rPr lang="en-US" sz="2300" b="1" dirty="0" err="1">
                <a:solidFill>
                  <a:srgbClr val="FFFF00"/>
                </a:solidFill>
                <a:latin typeface="Tahoma" pitchFamily="34" charset="0"/>
                <a:ea typeface="Tahoma" pitchFamily="34" charset="0"/>
                <a:cs typeface="Tahoma" pitchFamily="34" charset="0"/>
              </a:rPr>
              <a:t>tiểu</a:t>
            </a:r>
            <a:r>
              <a:rPr lang="en-US" sz="2300" b="1" dirty="0">
                <a:solidFill>
                  <a:srgbClr val="FFFF00"/>
                </a:solidFill>
                <a:latin typeface="Tahoma" pitchFamily="34" charset="0"/>
                <a:ea typeface="Tahoma" pitchFamily="34" charset="0"/>
                <a:cs typeface="Tahoma" pitchFamily="34" charset="0"/>
              </a:rPr>
              <a:t> </a:t>
            </a:r>
            <a:r>
              <a:rPr lang="en-US" sz="2300" b="1" dirty="0" err="1">
                <a:solidFill>
                  <a:srgbClr val="FFFF00"/>
                </a:solidFill>
                <a:latin typeface="Tahoma" pitchFamily="34" charset="0"/>
                <a:ea typeface="Tahoma" pitchFamily="34" charset="0"/>
                <a:cs typeface="Tahoma" pitchFamily="34" charset="0"/>
              </a:rPr>
              <a:t>học</a:t>
            </a:r>
            <a:r>
              <a:rPr lang="en-US" sz="2300" b="1" dirty="0">
                <a:solidFill>
                  <a:srgbClr val="FFFF00"/>
                </a:solidFill>
                <a:latin typeface="Tahoma" pitchFamily="34" charset="0"/>
                <a:ea typeface="Tahoma" pitchFamily="34" charset="0"/>
                <a:cs typeface="Tahoma" pitchFamily="34" charset="0"/>
              </a:rPr>
              <a:t> </a:t>
            </a:r>
            <a:r>
              <a:rPr lang="en-US" sz="2300" b="1" dirty="0" err="1">
                <a:solidFill>
                  <a:srgbClr val="FFFF00"/>
                </a:solidFill>
                <a:latin typeface="Tahoma" pitchFamily="34" charset="0"/>
                <a:ea typeface="Tahoma" pitchFamily="34" charset="0"/>
                <a:cs typeface="Tahoma" pitchFamily="34" charset="0"/>
              </a:rPr>
              <a:t>năm</a:t>
            </a:r>
            <a:r>
              <a:rPr lang="en-US" sz="2300" b="1" dirty="0">
                <a:solidFill>
                  <a:srgbClr val="FFFF00"/>
                </a:solidFill>
                <a:latin typeface="Tahoma" pitchFamily="34" charset="0"/>
                <a:ea typeface="Tahoma" pitchFamily="34" charset="0"/>
                <a:cs typeface="Tahoma" pitchFamily="34" charset="0"/>
              </a:rPr>
              <a:t> </a:t>
            </a:r>
            <a:r>
              <a:rPr lang="vi-VN" sz="2300" b="1" dirty="0">
                <a:solidFill>
                  <a:srgbClr val="FFFF00"/>
                </a:solidFill>
                <a:latin typeface="Tahoma" pitchFamily="34" charset="0"/>
                <a:ea typeface="Tahoma" pitchFamily="34" charset="0"/>
                <a:cs typeface="Tahoma" pitchFamily="34" charset="0"/>
              </a:rPr>
              <a:t>2019-2020 </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546551"/>
            <a:ext cx="4510005" cy="6375837"/>
          </a:xfrm>
          <a:prstGeom prst="rect">
            <a:avLst/>
          </a:prstGeom>
          <a:ln>
            <a:solidFill>
              <a:schemeClr val="bg2">
                <a:lumMod val="50000"/>
              </a:schemeClr>
            </a:solidFill>
          </a:ln>
          <a:effectLst>
            <a:softEdge rad="112500"/>
          </a:effectLst>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86405" y="541136"/>
            <a:ext cx="4531865" cy="6406741"/>
          </a:xfrm>
          <a:prstGeom prst="rect">
            <a:avLst/>
          </a:prstGeom>
          <a:ln>
            <a:solidFill>
              <a:schemeClr val="bg2">
                <a:lumMod val="50000"/>
              </a:schemeClr>
            </a:solidFill>
          </a:ln>
          <a:effectLst>
            <a:softEdge rad="112500"/>
          </a:effectLst>
        </p:spPr>
      </p:pic>
      <p:sp>
        <p:nvSpPr>
          <p:cNvPr id="9" name="TextBox 8"/>
          <p:cNvSpPr txBox="1"/>
          <p:nvPr/>
        </p:nvSpPr>
        <p:spPr>
          <a:xfrm>
            <a:off x="762000" y="5851522"/>
            <a:ext cx="10668000" cy="930278"/>
          </a:xfrm>
          <a:prstGeom prst="rect">
            <a:avLst/>
          </a:prstGeom>
          <a:solidFill>
            <a:srgbClr val="FFC000">
              <a:alpha val="70000"/>
            </a:srgbClr>
          </a:solidFill>
        </p:spPr>
        <p:txBody>
          <a:bodyPr wrap="square" rtlCol="0" anchor="ctr">
            <a:noAutofit/>
          </a:bodyPr>
          <a:lstStyle>
            <a:defPPr>
              <a:defRPr lang="en-US"/>
            </a:defPPr>
            <a:lvl1pPr algn="ctr">
              <a:lnSpc>
                <a:spcPct val="150000"/>
              </a:lnSpc>
              <a:defRPr sz="2000" b="1">
                <a:solidFill>
                  <a:srgbClr val="0033CC"/>
                </a:solidFill>
                <a:latin typeface="Tahoma" panose="020B0604030504040204" pitchFamily="34" charset="0"/>
                <a:ea typeface="Tahoma" panose="020B0604030504040204" pitchFamily="34" charset="0"/>
                <a:cs typeface="Tahoma" panose="020B0604030504040204" pitchFamily="34" charset="0"/>
              </a:defRPr>
            </a:lvl1pPr>
          </a:lstStyle>
          <a:p>
            <a:r>
              <a:rPr lang="en-US" dirty="0" err="1"/>
              <a:t>Công</a:t>
            </a:r>
            <a:r>
              <a:rPr lang="en-US" dirty="0"/>
              <a:t> </a:t>
            </a:r>
            <a:r>
              <a:rPr lang="en-US" dirty="0" err="1"/>
              <a:t>văn</a:t>
            </a:r>
            <a:r>
              <a:rPr lang="en-US" dirty="0"/>
              <a:t> </a:t>
            </a:r>
            <a:r>
              <a:rPr lang="en-US" dirty="0" err="1"/>
              <a:t>số</a:t>
            </a:r>
            <a:r>
              <a:rPr lang="en-US" dirty="0"/>
              <a:t> 4326/BGDĐT-GDTH </a:t>
            </a:r>
            <a:r>
              <a:rPr lang="en-US" dirty="0" err="1"/>
              <a:t>ký</a:t>
            </a:r>
            <a:r>
              <a:rPr lang="en-US" dirty="0"/>
              <a:t> </a:t>
            </a:r>
            <a:r>
              <a:rPr lang="en-US" err="1"/>
              <a:t>ngày</a:t>
            </a:r>
            <a:r>
              <a:rPr lang="en-US"/>
              <a:t> 23/9/2019 về </a:t>
            </a:r>
            <a:r>
              <a:rPr lang="en-US" dirty="0" err="1"/>
              <a:t>việc</a:t>
            </a:r>
            <a:r>
              <a:rPr lang="en-US" dirty="0"/>
              <a:t> </a:t>
            </a:r>
            <a:r>
              <a:rPr lang="en-US" dirty="0" err="1"/>
              <a:t>triển</a:t>
            </a:r>
            <a:r>
              <a:rPr lang="en-US" dirty="0"/>
              <a:t> </a:t>
            </a:r>
            <a:r>
              <a:rPr lang="en-US" dirty="0" err="1"/>
              <a:t>khai</a:t>
            </a:r>
            <a:r>
              <a:rPr lang="en-US" dirty="0"/>
              <a:t> </a:t>
            </a:r>
            <a:r>
              <a:rPr lang="en-US" dirty="0" err="1"/>
              <a:t>chương</a:t>
            </a:r>
            <a:r>
              <a:rPr lang="en-US" dirty="0"/>
              <a:t> </a:t>
            </a:r>
            <a:r>
              <a:rPr lang="en-US" dirty="0" err="1"/>
              <a:t>trình</a:t>
            </a:r>
            <a:r>
              <a:rPr lang="en-US" dirty="0"/>
              <a:t> </a:t>
            </a:r>
            <a:r>
              <a:rPr lang="en-US" dirty="0" err="1"/>
              <a:t>giáo</a:t>
            </a:r>
            <a:r>
              <a:rPr lang="en-US" dirty="0"/>
              <a:t> </a:t>
            </a:r>
            <a:r>
              <a:rPr lang="en-US" err="1"/>
              <a:t>dục</a:t>
            </a:r>
            <a:r>
              <a:rPr lang="en-US"/>
              <a:t>  “</a:t>
            </a:r>
            <a:r>
              <a:rPr lang="en-US" dirty="0"/>
              <a:t>ATGT </a:t>
            </a:r>
            <a:r>
              <a:rPr lang="en-US" dirty="0" err="1"/>
              <a:t>cho</a:t>
            </a:r>
            <a:r>
              <a:rPr lang="en-US" dirty="0"/>
              <a:t> </a:t>
            </a:r>
            <a:r>
              <a:rPr lang="en-US" dirty="0" err="1"/>
              <a:t>nụ</a:t>
            </a:r>
            <a:r>
              <a:rPr lang="en-US" dirty="0"/>
              <a:t> </a:t>
            </a:r>
            <a:r>
              <a:rPr lang="en-US" dirty="0" err="1"/>
              <a:t>cười</a:t>
            </a:r>
            <a:r>
              <a:rPr lang="en-US" dirty="0"/>
              <a:t> </a:t>
            </a:r>
            <a:r>
              <a:rPr lang="en-US" dirty="0" err="1"/>
              <a:t>trẻ</a:t>
            </a:r>
            <a:r>
              <a:rPr lang="en-US" dirty="0"/>
              <a:t> </a:t>
            </a:r>
            <a:r>
              <a:rPr lang="en-US" dirty="0" err="1"/>
              <a:t>thơ</a:t>
            </a:r>
            <a:r>
              <a:rPr lang="en-US" dirty="0"/>
              <a:t>” </a:t>
            </a:r>
            <a:r>
              <a:rPr lang="en-US" dirty="0" err="1"/>
              <a:t>năm</a:t>
            </a:r>
            <a:r>
              <a:rPr lang="en-US" dirty="0"/>
              <a:t> </a:t>
            </a:r>
            <a:r>
              <a:rPr lang="en-US" dirty="0" err="1"/>
              <a:t>học</a:t>
            </a:r>
            <a:r>
              <a:rPr lang="en-US" dirty="0"/>
              <a:t> 2019-2020</a:t>
            </a:r>
          </a:p>
        </p:txBody>
      </p:sp>
    </p:spTree>
    <p:extLst>
      <p:ext uri="{BB962C8B-B14F-4D97-AF65-F5344CB8AC3E}">
        <p14:creationId xmlns:p14="http://schemas.microsoft.com/office/powerpoint/2010/main" val="17744438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03610" y="2012666"/>
            <a:ext cx="609600" cy="94147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tx1"/>
                </a:solidFill>
                <a:latin typeface="Tahmo"/>
                <a:cs typeface="Times New Roman" panose="02020603050405020304" pitchFamily="18" charset="0"/>
              </a:rPr>
              <a:t>II</a:t>
            </a:r>
            <a:endParaRPr lang="en-US" sz="2400" b="1" dirty="0">
              <a:solidFill>
                <a:schemeClr val="tx1"/>
              </a:solidFill>
              <a:latin typeface="Tahmo"/>
              <a:cs typeface="Times New Roman" panose="02020603050405020304" pitchFamily="18" charset="0"/>
            </a:endParaRPr>
          </a:p>
        </p:txBody>
      </p:sp>
      <p:sp>
        <p:nvSpPr>
          <p:cNvPr id="5" name="Rectangle 4"/>
          <p:cNvSpPr/>
          <p:nvPr/>
        </p:nvSpPr>
        <p:spPr>
          <a:xfrm>
            <a:off x="2057395" y="2039561"/>
            <a:ext cx="9461155" cy="941479"/>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err="1">
                <a:solidFill>
                  <a:schemeClr val="tx1"/>
                </a:solidFill>
                <a:latin typeface="Tahmo"/>
                <a:cs typeface="Tahoma" pitchFamily="34" charset="0"/>
              </a:rPr>
              <a:t>Chương</a:t>
            </a:r>
            <a:r>
              <a:rPr lang="en-US" sz="2400" b="1" dirty="0">
                <a:solidFill>
                  <a:schemeClr val="tx1"/>
                </a:solidFill>
                <a:latin typeface="Tahmo"/>
                <a:cs typeface="Tahoma" pitchFamily="34" charset="0"/>
              </a:rPr>
              <a:t> </a:t>
            </a:r>
            <a:r>
              <a:rPr lang="en-US" sz="2400" b="1" dirty="0" err="1">
                <a:solidFill>
                  <a:schemeClr val="tx1"/>
                </a:solidFill>
                <a:latin typeface="Tahmo"/>
                <a:cs typeface="Tahoma" pitchFamily="34" charset="0"/>
              </a:rPr>
              <a:t>trình</a:t>
            </a:r>
            <a:r>
              <a:rPr lang="en-US" sz="2400" b="1" dirty="0">
                <a:solidFill>
                  <a:schemeClr val="tx1"/>
                </a:solidFill>
                <a:latin typeface="Tahmo"/>
                <a:cs typeface="Tahoma" pitchFamily="34" charset="0"/>
              </a:rPr>
              <a:t> “ATGT </a:t>
            </a:r>
            <a:r>
              <a:rPr lang="en-US" sz="2400" b="1" dirty="0" err="1">
                <a:solidFill>
                  <a:schemeClr val="tx1"/>
                </a:solidFill>
                <a:latin typeface="Tahmo"/>
                <a:cs typeface="Tahoma" pitchFamily="34" charset="0"/>
              </a:rPr>
              <a:t>cho</a:t>
            </a:r>
            <a:r>
              <a:rPr lang="en-US" sz="2400" b="1" dirty="0">
                <a:solidFill>
                  <a:schemeClr val="tx1"/>
                </a:solidFill>
                <a:latin typeface="Tahmo"/>
                <a:cs typeface="Tahoma" pitchFamily="34" charset="0"/>
              </a:rPr>
              <a:t> </a:t>
            </a:r>
            <a:r>
              <a:rPr lang="en-US" sz="2400" b="1" dirty="0" err="1">
                <a:solidFill>
                  <a:schemeClr val="tx1"/>
                </a:solidFill>
                <a:latin typeface="Tahmo"/>
                <a:cs typeface="Tahoma" pitchFamily="34" charset="0"/>
              </a:rPr>
              <a:t>nụ</a:t>
            </a:r>
            <a:r>
              <a:rPr lang="en-US" sz="2400" b="1" dirty="0">
                <a:solidFill>
                  <a:schemeClr val="tx1"/>
                </a:solidFill>
                <a:latin typeface="Tahmo"/>
                <a:cs typeface="Tahoma" pitchFamily="34" charset="0"/>
              </a:rPr>
              <a:t> </a:t>
            </a:r>
            <a:r>
              <a:rPr lang="en-US" sz="2400" b="1" dirty="0" err="1">
                <a:solidFill>
                  <a:schemeClr val="tx1"/>
                </a:solidFill>
                <a:latin typeface="Tahmo"/>
                <a:cs typeface="Tahoma" pitchFamily="34" charset="0"/>
              </a:rPr>
              <a:t>cười</a:t>
            </a:r>
            <a:r>
              <a:rPr lang="en-US" sz="2400" b="1" dirty="0">
                <a:solidFill>
                  <a:schemeClr val="tx1"/>
                </a:solidFill>
                <a:latin typeface="Tahmo"/>
                <a:cs typeface="Tahoma" pitchFamily="34" charset="0"/>
              </a:rPr>
              <a:t> </a:t>
            </a:r>
            <a:r>
              <a:rPr lang="en-US" sz="2400" b="1" dirty="0" err="1">
                <a:solidFill>
                  <a:schemeClr val="tx1"/>
                </a:solidFill>
                <a:latin typeface="Tahmo"/>
                <a:cs typeface="Tahoma" pitchFamily="34" charset="0"/>
              </a:rPr>
              <a:t>trẻ</a:t>
            </a:r>
            <a:r>
              <a:rPr lang="en-US" sz="2400" b="1" dirty="0">
                <a:solidFill>
                  <a:schemeClr val="tx1"/>
                </a:solidFill>
                <a:latin typeface="Tahmo"/>
                <a:cs typeface="Tahoma" pitchFamily="34" charset="0"/>
              </a:rPr>
              <a:t> </a:t>
            </a:r>
            <a:r>
              <a:rPr lang="en-US" sz="2400" b="1" dirty="0" err="1">
                <a:solidFill>
                  <a:schemeClr val="tx1"/>
                </a:solidFill>
                <a:latin typeface="Tahmo"/>
                <a:cs typeface="Tahoma" pitchFamily="34" charset="0"/>
              </a:rPr>
              <a:t>thơ</a:t>
            </a:r>
            <a:r>
              <a:rPr lang="en-US" sz="2400" b="1" dirty="0">
                <a:solidFill>
                  <a:schemeClr val="tx1"/>
                </a:solidFill>
                <a:latin typeface="Tahmo"/>
                <a:cs typeface="Tahoma" pitchFamily="34" charset="0"/>
              </a:rPr>
              <a:t>” </a:t>
            </a:r>
            <a:r>
              <a:rPr lang="en-US" sz="2400" b="1" dirty="0" err="1">
                <a:solidFill>
                  <a:schemeClr val="tx1"/>
                </a:solidFill>
                <a:latin typeface="Tahmo"/>
                <a:cs typeface="Tahoma" pitchFamily="34" charset="0"/>
              </a:rPr>
              <a:t>cấp</a:t>
            </a:r>
            <a:r>
              <a:rPr lang="en-US" sz="2400" b="1" dirty="0">
                <a:solidFill>
                  <a:schemeClr val="tx1"/>
                </a:solidFill>
                <a:latin typeface="Tahmo"/>
                <a:cs typeface="Tahoma" pitchFamily="34" charset="0"/>
              </a:rPr>
              <a:t> </a:t>
            </a:r>
            <a:r>
              <a:rPr lang="en-US" sz="2400" b="1" dirty="0" err="1">
                <a:solidFill>
                  <a:schemeClr val="tx1"/>
                </a:solidFill>
                <a:latin typeface="Tahmo"/>
                <a:cs typeface="Tahoma" pitchFamily="34" charset="0"/>
              </a:rPr>
              <a:t>Tiểu</a:t>
            </a:r>
            <a:r>
              <a:rPr lang="en-US" sz="2400" b="1" dirty="0">
                <a:solidFill>
                  <a:schemeClr val="tx1"/>
                </a:solidFill>
                <a:latin typeface="Tahmo"/>
                <a:cs typeface="Tahoma" pitchFamily="34" charset="0"/>
              </a:rPr>
              <a:t> </a:t>
            </a:r>
            <a:r>
              <a:rPr lang="en-US" sz="2400" b="1" dirty="0" err="1">
                <a:solidFill>
                  <a:schemeClr val="tx1"/>
                </a:solidFill>
                <a:latin typeface="Tahmo"/>
                <a:cs typeface="Tahoma" pitchFamily="34" charset="0"/>
              </a:rPr>
              <a:t>học</a:t>
            </a:r>
            <a:endParaRPr lang="en-US" sz="2400" b="1" dirty="0">
              <a:solidFill>
                <a:schemeClr val="tx1"/>
              </a:solidFill>
              <a:latin typeface="Tahmo"/>
              <a:cs typeface="Tahoma" pitchFamily="34" charset="0"/>
            </a:endParaRPr>
          </a:p>
        </p:txBody>
      </p:sp>
      <p:sp>
        <p:nvSpPr>
          <p:cNvPr id="6" name="Flowchart: Process 5"/>
          <p:cNvSpPr/>
          <p:nvPr/>
        </p:nvSpPr>
        <p:spPr>
          <a:xfrm>
            <a:off x="0" y="2"/>
            <a:ext cx="12192000" cy="552451"/>
          </a:xfrm>
          <a:prstGeom prst="flowChartProcess">
            <a:avLst/>
          </a:prstGeom>
          <a:solidFill>
            <a:srgbClr val="0033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Font typeface="Wingdings" pitchFamily="2" charset="2"/>
              <a:buChar char="q"/>
              <a:defRPr/>
            </a:pPr>
            <a:r>
              <a:rPr 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FFFF00"/>
                </a:solidFill>
                <a:latin typeface="Tahoma" panose="020B0604030504040204" pitchFamily="34" charset="0"/>
                <a:ea typeface="Tahoma" panose="020B0604030504040204" pitchFamily="34" charset="0"/>
                <a:cs typeface="Tahoma" panose="020B0604030504040204" pitchFamily="34" charset="0"/>
              </a:rPr>
              <a:t>Nội</a:t>
            </a:r>
            <a:r>
              <a:rPr lang="en-US" sz="2400" b="1" dirty="0">
                <a:solidFill>
                  <a:srgbClr val="FFFF00"/>
                </a:solidFill>
                <a:latin typeface="Tahoma" panose="020B0604030504040204" pitchFamily="34" charset="0"/>
                <a:ea typeface="Tahoma" panose="020B0604030504040204" pitchFamily="34" charset="0"/>
                <a:cs typeface="Tahoma" panose="020B0604030504040204" pitchFamily="34" charset="0"/>
              </a:rPr>
              <a:t> dung </a:t>
            </a:r>
            <a:r>
              <a:rPr lang="en-US" sz="2400" b="1" dirty="0" err="1">
                <a:solidFill>
                  <a:srgbClr val="FFFF00"/>
                </a:solidFill>
                <a:latin typeface="Tahoma" panose="020B0604030504040204" pitchFamily="34" charset="0"/>
                <a:ea typeface="Tahoma" panose="020B0604030504040204" pitchFamily="34" charset="0"/>
                <a:cs typeface="Tahoma" panose="020B0604030504040204" pitchFamily="34" charset="0"/>
              </a:rPr>
              <a:t>chính</a:t>
            </a:r>
            <a:endParaRPr lang="en-US" sz="2400" b="1" dirty="0">
              <a:solidFill>
                <a:srgbClr val="FFFF00"/>
              </a:solidFill>
              <a:latin typeface="Tahoma" panose="020B0604030504040204" pitchFamily="34" charset="0"/>
              <a:ea typeface="Tahoma" panose="020B0604030504040204" pitchFamily="34" charset="0"/>
              <a:cs typeface="Tahoma" panose="020B0604030504040204" pitchFamily="34" charset="0"/>
            </a:endParaRPr>
          </a:p>
        </p:txBody>
      </p:sp>
      <p:pic>
        <p:nvPicPr>
          <p:cNvPr id="7" name="Picture 51" descr="19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38448" y="4571156"/>
            <a:ext cx="13716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3" descr="1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0678" y="4749935"/>
            <a:ext cx="1447800"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6" descr="2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395" y="4718980"/>
            <a:ext cx="1524000" cy="1355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394495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前言"/>
          <p:cNvSpPr>
            <a:spLocks noChangeArrowheads="1"/>
          </p:cNvSpPr>
          <p:nvPr/>
        </p:nvSpPr>
        <p:spPr bwMode="auto">
          <a:xfrm>
            <a:off x="1428380" y="914938"/>
            <a:ext cx="1946962" cy="569364"/>
          </a:xfrm>
          <a:prstGeom prst="rect">
            <a:avLst/>
          </a:prstGeom>
          <a:noFill/>
          <a:ln w="9525">
            <a:noFill/>
            <a:bevel/>
            <a:headEnd/>
            <a:tailEnd/>
          </a:ln>
        </p:spPr>
        <p:txBody>
          <a:bodyPr wrap="none" lIns="121898" tIns="60949" rIns="121898" bIns="60949">
            <a:spAutoFit/>
          </a:bodyPr>
          <a:lstStyle/>
          <a:p>
            <a:pPr algn="ctr"/>
            <a:r>
              <a:rPr lang="en-US" altLang="zh-CN" sz="2900" dirty="0" err="1">
                <a:solidFill>
                  <a:schemeClr val="tx2">
                    <a:lumMod val="75000"/>
                  </a:schemeClr>
                </a:solidFill>
                <a:ea typeface="方正兰亭黑_GBK" pitchFamily="2" charset="-122"/>
                <a:sym typeface="Impact" pitchFamily="34" charset="0"/>
              </a:rPr>
              <a:t>Lời</a:t>
            </a:r>
            <a:r>
              <a:rPr lang="en-US" altLang="zh-CN" sz="2900" dirty="0">
                <a:solidFill>
                  <a:schemeClr val="tx2">
                    <a:lumMod val="75000"/>
                  </a:schemeClr>
                </a:solidFill>
                <a:ea typeface="方正兰亭黑_GBK" pitchFamily="2" charset="-122"/>
                <a:sym typeface="Impact" pitchFamily="34" charset="0"/>
              </a:rPr>
              <a:t> </a:t>
            </a:r>
            <a:r>
              <a:rPr lang="en-US" altLang="zh-CN" sz="2900" dirty="0" err="1">
                <a:solidFill>
                  <a:schemeClr val="tx2">
                    <a:lumMod val="75000"/>
                  </a:schemeClr>
                </a:solidFill>
                <a:ea typeface="方正兰亭黑_GBK" pitchFamily="2" charset="-122"/>
                <a:sym typeface="Impact" pitchFamily="34" charset="0"/>
              </a:rPr>
              <a:t>nói</a:t>
            </a:r>
            <a:r>
              <a:rPr lang="en-US" altLang="zh-CN" sz="2900" dirty="0">
                <a:solidFill>
                  <a:schemeClr val="tx2">
                    <a:lumMod val="75000"/>
                  </a:schemeClr>
                </a:solidFill>
                <a:ea typeface="方正兰亭黑_GBK" pitchFamily="2" charset="-122"/>
                <a:sym typeface="Impact" pitchFamily="34" charset="0"/>
              </a:rPr>
              <a:t> </a:t>
            </a:r>
            <a:r>
              <a:rPr lang="en-US" altLang="zh-CN" sz="2900" dirty="0" err="1">
                <a:solidFill>
                  <a:schemeClr val="tx2">
                    <a:lumMod val="75000"/>
                  </a:schemeClr>
                </a:solidFill>
                <a:ea typeface="方正兰亭黑_GBK" pitchFamily="2" charset="-122"/>
                <a:sym typeface="Impact" pitchFamily="34" charset="0"/>
              </a:rPr>
              <a:t>đầu</a:t>
            </a:r>
            <a:endParaRPr lang="zh-CN" altLang="en-US" sz="2900" dirty="0">
              <a:solidFill>
                <a:schemeClr val="tx2">
                  <a:lumMod val="75000"/>
                </a:schemeClr>
              </a:solidFill>
              <a:ea typeface="方正兰亭黑_GBK" pitchFamily="2" charset="-122"/>
              <a:sym typeface="Impact" pitchFamily="34" charset="0"/>
            </a:endParaRPr>
          </a:p>
        </p:txBody>
      </p:sp>
      <p:sp>
        <p:nvSpPr>
          <p:cNvPr id="27" name="矩形 5"/>
          <p:cNvSpPr>
            <a:spLocks noChangeArrowheads="1"/>
          </p:cNvSpPr>
          <p:nvPr/>
        </p:nvSpPr>
        <p:spPr bwMode="auto">
          <a:xfrm>
            <a:off x="1428380" y="1807633"/>
            <a:ext cx="9335243" cy="3684587"/>
          </a:xfrm>
          <a:prstGeom prst="rect">
            <a:avLst/>
          </a:prstGeom>
          <a:noFill/>
          <a:ln w="19050">
            <a:solidFill>
              <a:srgbClr val="0070C0"/>
            </a:solidFill>
            <a:bevel/>
            <a:headEnd/>
            <a:tailEnd/>
          </a:ln>
        </p:spPr>
        <p:txBody>
          <a:bodyPr lIns="91429" tIns="45715" rIns="91429" bIns="45715" anchor="ctr"/>
          <a:lstStyle/>
          <a:p>
            <a:pPr algn="ctr"/>
            <a:endParaRPr lang="zh-CN" altLang="zh-CN">
              <a:solidFill>
                <a:srgbClr val="FFFFFF"/>
              </a:solidFill>
              <a:latin typeface="宋体" pitchFamily="2" charset="-122"/>
              <a:sym typeface="宋体" pitchFamily="2" charset="-122"/>
            </a:endParaRPr>
          </a:p>
        </p:txBody>
      </p:sp>
      <p:pic>
        <p:nvPicPr>
          <p:cNvPr id="29"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111561" y="5310064"/>
            <a:ext cx="1527541" cy="1083685"/>
          </a:xfrm>
          <a:prstGeom prst="rect">
            <a:avLst/>
          </a:prstGeom>
          <a:solidFill>
            <a:srgbClr val="FFFFFF">
              <a:shade val="85000"/>
            </a:srgbClr>
          </a:solidFill>
          <a:ln w="1143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6350" h="19050"/>
            <a:contourClr>
              <a:srgbClr val="969696"/>
            </a:contourClr>
          </a:sp3d>
        </p:spPr>
      </p:pic>
      <p:pic>
        <p:nvPicPr>
          <p:cNvPr id="33" name="Picture 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rot="854817">
            <a:off x="8974021" y="5241991"/>
            <a:ext cx="1658036" cy="1050719"/>
          </a:xfrm>
          <a:prstGeom prst="rect">
            <a:avLst/>
          </a:prstGeom>
          <a:solidFill>
            <a:srgbClr val="FFFFFF">
              <a:shade val="85000"/>
            </a:srgbClr>
          </a:solidFill>
          <a:ln w="1143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25" name="Picture 3" descr="D:\360data\重要数据\桌面\未标题-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4276" y="2900888"/>
            <a:ext cx="2961890" cy="3981449"/>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4" descr="D:\360data\重要数据\桌面\未标题2-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4475" y="2862787"/>
            <a:ext cx="3057128" cy="401954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787857" y="2136339"/>
            <a:ext cx="8625385" cy="3046988"/>
          </a:xfrm>
          <a:prstGeom prst="rect">
            <a:avLst/>
          </a:prstGeom>
        </p:spPr>
        <p:txBody>
          <a:bodyPr wrap="square">
            <a:spAutoFit/>
          </a:bodyPr>
          <a:lstStyle/>
          <a:p>
            <a:pPr algn="just"/>
            <a:r>
              <a:rPr lang="en-US" sz="2400" dirty="0" err="1">
                <a:solidFill>
                  <a:schemeClr val="tx1">
                    <a:lumMod val="85000"/>
                    <a:lumOff val="15000"/>
                  </a:schemeClr>
                </a:solidFill>
                <a:ea typeface="Microsoft YaHei Light" pitchFamily="34" charset="-122"/>
                <a:cs typeface="Times New Roman" pitchFamily="18" charset="0"/>
              </a:rPr>
              <a:t>Nguyên</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nhân</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dẫn</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đến</a:t>
            </a:r>
            <a:r>
              <a:rPr lang="en-US" sz="2400" dirty="0">
                <a:solidFill>
                  <a:schemeClr val="tx1">
                    <a:lumMod val="85000"/>
                    <a:lumOff val="15000"/>
                  </a:schemeClr>
                </a:solidFill>
                <a:ea typeface="Microsoft YaHei Light" pitchFamily="34" charset="-122"/>
                <a:cs typeface="Times New Roman" pitchFamily="18" charset="0"/>
              </a:rPr>
              <a:t> TNGT </a:t>
            </a:r>
            <a:r>
              <a:rPr lang="en-US" sz="2400" dirty="0" err="1">
                <a:solidFill>
                  <a:schemeClr val="tx1">
                    <a:lumMod val="85000"/>
                    <a:lumOff val="15000"/>
                  </a:schemeClr>
                </a:solidFill>
                <a:ea typeface="Microsoft YaHei Light" pitchFamily="34" charset="-122"/>
                <a:cs typeface="Times New Roman" pitchFamily="18" charset="0"/>
              </a:rPr>
              <a:t>cho</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trẻ</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em</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chủ</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yếu</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xuất</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phát</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từ</a:t>
            </a:r>
            <a:r>
              <a:rPr lang="en-US" sz="2400" dirty="0">
                <a:solidFill>
                  <a:schemeClr val="tx1">
                    <a:lumMod val="85000"/>
                    <a:lumOff val="15000"/>
                  </a:schemeClr>
                </a:solidFill>
                <a:ea typeface="Microsoft YaHei Light" pitchFamily="34" charset="-122"/>
                <a:cs typeface="Times New Roman" pitchFamily="18" charset="0"/>
              </a:rPr>
              <a:t> ý </a:t>
            </a:r>
            <a:r>
              <a:rPr lang="en-US" sz="2400" dirty="0" err="1">
                <a:solidFill>
                  <a:schemeClr val="tx1">
                    <a:lumMod val="85000"/>
                    <a:lumOff val="15000"/>
                  </a:schemeClr>
                </a:solidFill>
                <a:ea typeface="Microsoft YaHei Light" pitchFamily="34" charset="-122"/>
                <a:cs typeface="Times New Roman" pitchFamily="18" charset="0"/>
              </a:rPr>
              <a:t>thức</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kỹ</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năng</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tham</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gia</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giao</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thông</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còn</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hạn</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chế</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của</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người</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lớn</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Bên</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cạnh</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đó</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bản</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thân</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các</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em</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cũng</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chưa</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biết</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cách</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tự</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bảo</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vệ</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phòng</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tránh</a:t>
            </a:r>
            <a:r>
              <a:rPr lang="en-US" sz="2400" dirty="0">
                <a:solidFill>
                  <a:schemeClr val="tx1">
                    <a:lumMod val="85000"/>
                    <a:lumOff val="15000"/>
                  </a:schemeClr>
                </a:solidFill>
                <a:ea typeface="Microsoft YaHei Light" pitchFamily="34" charset="-122"/>
                <a:cs typeface="Times New Roman" pitchFamily="18" charset="0"/>
              </a:rPr>
              <a:t> TNGT. </a:t>
            </a:r>
            <a:r>
              <a:rPr lang="en-US" sz="2400" dirty="0" err="1">
                <a:solidFill>
                  <a:schemeClr val="tx1">
                    <a:lumMod val="85000"/>
                    <a:lumOff val="15000"/>
                  </a:schemeClr>
                </a:solidFill>
                <a:ea typeface="Microsoft YaHei Light" pitchFamily="34" charset="-122"/>
                <a:cs typeface="Times New Roman" pitchFamily="18" charset="0"/>
              </a:rPr>
              <a:t>Với</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nội</a:t>
            </a:r>
            <a:r>
              <a:rPr lang="en-US" sz="2400" dirty="0">
                <a:solidFill>
                  <a:schemeClr val="tx1">
                    <a:lumMod val="85000"/>
                    <a:lumOff val="15000"/>
                  </a:schemeClr>
                </a:solidFill>
                <a:ea typeface="Microsoft YaHei Light" pitchFamily="34" charset="-122"/>
                <a:cs typeface="Times New Roman" pitchFamily="18" charset="0"/>
              </a:rPr>
              <a:t> dung </a:t>
            </a:r>
            <a:r>
              <a:rPr lang="en-US" sz="2400" dirty="0" err="1">
                <a:solidFill>
                  <a:schemeClr val="tx1">
                    <a:lumMod val="85000"/>
                    <a:lumOff val="15000"/>
                  </a:schemeClr>
                </a:solidFill>
                <a:ea typeface="Microsoft YaHei Light" pitchFamily="34" charset="-122"/>
                <a:cs typeface="Times New Roman" pitchFamily="18" charset="0"/>
              </a:rPr>
              <a:t>bổ</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ích</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phù</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hợp</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với</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lứa</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tuổi</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học</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sinh</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tiểu</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học</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giảng</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dạy</a:t>
            </a:r>
            <a:r>
              <a:rPr lang="en-US" sz="2400" dirty="0">
                <a:solidFill>
                  <a:schemeClr val="tx1">
                    <a:lumMod val="85000"/>
                    <a:lumOff val="15000"/>
                  </a:schemeClr>
                </a:solidFill>
                <a:ea typeface="Microsoft YaHei Light" pitchFamily="34" charset="-122"/>
                <a:cs typeface="Times New Roman" pitchFamily="18" charset="0"/>
              </a:rPr>
              <a:t> ATGT </a:t>
            </a:r>
            <a:r>
              <a:rPr lang="en-US" sz="2400" dirty="0" err="1">
                <a:solidFill>
                  <a:schemeClr val="tx1">
                    <a:lumMod val="85000"/>
                    <a:lumOff val="15000"/>
                  </a:schemeClr>
                </a:solidFill>
                <a:ea typeface="Microsoft YaHei Light" pitchFamily="34" charset="-122"/>
                <a:cs typeface="Times New Roman" pitchFamily="18" charset="0"/>
              </a:rPr>
              <a:t>cho</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học</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sinh</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theo</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chương</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trình</a:t>
            </a:r>
            <a:r>
              <a:rPr lang="en-US" sz="2400" dirty="0">
                <a:solidFill>
                  <a:schemeClr val="tx1">
                    <a:lumMod val="85000"/>
                    <a:lumOff val="15000"/>
                  </a:schemeClr>
                </a:solidFill>
                <a:ea typeface="Microsoft YaHei Light" pitchFamily="34" charset="-122"/>
                <a:cs typeface="Times New Roman" pitchFamily="18" charset="0"/>
              </a:rPr>
              <a:t> “ATGT </a:t>
            </a:r>
            <a:r>
              <a:rPr lang="en-US" sz="2400" dirty="0" err="1">
                <a:solidFill>
                  <a:schemeClr val="tx1">
                    <a:lumMod val="85000"/>
                    <a:lumOff val="15000"/>
                  </a:schemeClr>
                </a:solidFill>
                <a:ea typeface="Microsoft YaHei Light" pitchFamily="34" charset="-122"/>
                <a:cs typeface="Times New Roman" pitchFamily="18" charset="0"/>
              </a:rPr>
              <a:t>cho</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nụ</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cười</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trẻ</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thơ</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sẽ</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trang</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bị</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cho</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các</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em</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những</a:t>
            </a:r>
            <a:r>
              <a:rPr lang="en-US" sz="2400" dirty="0">
                <a:solidFill>
                  <a:schemeClr val="tx1">
                    <a:lumMod val="85000"/>
                    <a:lumOff val="15000"/>
                  </a:schemeClr>
                </a:solidFill>
                <a:ea typeface="Microsoft YaHei Light" pitchFamily="34" charset="-122"/>
                <a:cs typeface="Times New Roman" pitchFamily="18" charset="0"/>
              </a:rPr>
              <a:t> ý </a:t>
            </a:r>
            <a:r>
              <a:rPr lang="en-US" sz="2400" dirty="0" err="1">
                <a:solidFill>
                  <a:schemeClr val="tx1">
                    <a:lumMod val="85000"/>
                    <a:lumOff val="15000"/>
                  </a:schemeClr>
                </a:solidFill>
                <a:ea typeface="Microsoft YaHei Light" pitchFamily="34" charset="-122"/>
                <a:cs typeface="Times New Roman" pitchFamily="18" charset="0"/>
              </a:rPr>
              <a:t>thức</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về</a:t>
            </a:r>
            <a:r>
              <a:rPr lang="en-US" sz="2400" dirty="0">
                <a:solidFill>
                  <a:schemeClr val="tx1">
                    <a:lumMod val="85000"/>
                    <a:lumOff val="15000"/>
                  </a:schemeClr>
                </a:solidFill>
                <a:ea typeface="Microsoft YaHei Light" pitchFamily="34" charset="-122"/>
                <a:cs typeface="Times New Roman" pitchFamily="18" charset="0"/>
              </a:rPr>
              <a:t> ATGT </a:t>
            </a:r>
            <a:r>
              <a:rPr lang="en-US" sz="2400" dirty="0" err="1">
                <a:solidFill>
                  <a:schemeClr val="tx1">
                    <a:lumMod val="85000"/>
                    <a:lumOff val="15000"/>
                  </a:schemeClr>
                </a:solidFill>
                <a:ea typeface="Microsoft YaHei Light" pitchFamily="34" charset="-122"/>
                <a:cs typeface="Times New Roman" pitchFamily="18" charset="0"/>
              </a:rPr>
              <a:t>căn</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bản</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nhất</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nền</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tảng</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nhất</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giúp</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các</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em</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hình</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thành</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lối</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sống</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có</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văn</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hóa</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khi</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tham</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gia</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giao</a:t>
            </a:r>
            <a:r>
              <a:rPr lang="en-US" sz="2400" dirty="0">
                <a:solidFill>
                  <a:schemeClr val="tx1">
                    <a:lumMod val="85000"/>
                    <a:lumOff val="15000"/>
                  </a:schemeClr>
                </a:solidFill>
                <a:ea typeface="Microsoft YaHei Light" pitchFamily="34" charset="-122"/>
                <a:cs typeface="Times New Roman" pitchFamily="18" charset="0"/>
              </a:rPr>
              <a:t> </a:t>
            </a:r>
            <a:r>
              <a:rPr lang="en-US" sz="2400" dirty="0" err="1">
                <a:solidFill>
                  <a:schemeClr val="tx1">
                    <a:lumMod val="85000"/>
                    <a:lumOff val="15000"/>
                  </a:schemeClr>
                </a:solidFill>
                <a:ea typeface="Microsoft YaHei Light" pitchFamily="34" charset="-122"/>
                <a:cs typeface="Times New Roman" pitchFamily="18" charset="0"/>
              </a:rPr>
              <a:t>thông</a:t>
            </a:r>
            <a:r>
              <a:rPr lang="en-US" sz="2400" dirty="0">
                <a:solidFill>
                  <a:schemeClr val="tx1">
                    <a:lumMod val="85000"/>
                    <a:lumOff val="15000"/>
                  </a:schemeClr>
                </a:solidFill>
                <a:ea typeface="Microsoft YaHei Light" pitchFamily="34" charset="-122"/>
                <a:cs typeface="Times New Roman" pitchFamily="18" charset="0"/>
              </a:rPr>
              <a:t>. </a:t>
            </a:r>
          </a:p>
        </p:txBody>
      </p:sp>
    </p:spTree>
    <p:extLst>
      <p:ext uri="{BB962C8B-B14F-4D97-AF65-F5344CB8AC3E}">
        <p14:creationId xmlns:p14="http://schemas.microsoft.com/office/powerpoint/2010/main" val="17007605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par>
                                <p:cTn id="8" presetID="2" presetClass="entr" presetSubtype="4" decel="10000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 calcmode="lin" valueType="num">
                                      <p:cBhvr additive="base">
                                        <p:cTn id="10" dur="3200" fill="hold"/>
                                        <p:tgtEl>
                                          <p:spTgt spid="25"/>
                                        </p:tgtEl>
                                        <p:attrNameLst>
                                          <p:attrName>ppt_x</p:attrName>
                                        </p:attrNameLst>
                                      </p:cBhvr>
                                      <p:tavLst>
                                        <p:tav tm="0">
                                          <p:val>
                                            <p:strVal val="#ppt_x"/>
                                          </p:val>
                                        </p:tav>
                                        <p:tav tm="100000">
                                          <p:val>
                                            <p:strVal val="#ppt_x"/>
                                          </p:val>
                                        </p:tav>
                                      </p:tavLst>
                                    </p:anim>
                                    <p:anim calcmode="lin" valueType="num">
                                      <p:cBhvr additive="base">
                                        <p:cTn id="11" dur="3200" fill="hold"/>
                                        <p:tgtEl>
                                          <p:spTgt spid="25"/>
                                        </p:tgtEl>
                                        <p:attrNameLst>
                                          <p:attrName>ppt_y</p:attrName>
                                        </p:attrNameLst>
                                      </p:cBhvr>
                                      <p:tavLst>
                                        <p:tav tm="0">
                                          <p:val>
                                            <p:strVal val="1+#ppt_h/2"/>
                                          </p:val>
                                        </p:tav>
                                        <p:tav tm="100000">
                                          <p:val>
                                            <p:strVal val="#ppt_y"/>
                                          </p:val>
                                        </p:tav>
                                      </p:tavLst>
                                    </p:anim>
                                  </p:childTnLst>
                                </p:cTn>
                              </p:par>
                              <p:par>
                                <p:cTn id="12" presetID="2" presetClass="entr" presetSubtype="4" decel="100000" fill="hold" nodeType="withEffect">
                                  <p:stCondLst>
                                    <p:cond delay="0"/>
                                  </p:stCondLst>
                                  <p:childTnLst>
                                    <p:set>
                                      <p:cBhvr>
                                        <p:cTn id="13" dur="1" fill="hold">
                                          <p:stCondLst>
                                            <p:cond delay="0"/>
                                          </p:stCondLst>
                                        </p:cTn>
                                        <p:tgtEl>
                                          <p:spTgt spid="26"/>
                                        </p:tgtEl>
                                        <p:attrNameLst>
                                          <p:attrName>style.visibility</p:attrName>
                                        </p:attrNameLst>
                                      </p:cBhvr>
                                      <p:to>
                                        <p:strVal val="visible"/>
                                      </p:to>
                                    </p:set>
                                    <p:anim calcmode="lin" valueType="num">
                                      <p:cBhvr additive="base">
                                        <p:cTn id="14" dur="2000" fill="hold"/>
                                        <p:tgtEl>
                                          <p:spTgt spid="26"/>
                                        </p:tgtEl>
                                        <p:attrNameLst>
                                          <p:attrName>ppt_x</p:attrName>
                                        </p:attrNameLst>
                                      </p:cBhvr>
                                      <p:tavLst>
                                        <p:tav tm="0">
                                          <p:val>
                                            <p:strVal val="#ppt_x"/>
                                          </p:val>
                                        </p:tav>
                                        <p:tav tm="100000">
                                          <p:val>
                                            <p:strVal val="#ppt_x"/>
                                          </p:val>
                                        </p:tav>
                                      </p:tavLst>
                                    </p:anim>
                                    <p:anim calcmode="lin" valueType="num">
                                      <p:cBhvr additive="base">
                                        <p:cTn id="15" dur="2000" fill="hold"/>
                                        <p:tgtEl>
                                          <p:spTgt spid="26"/>
                                        </p:tgtEl>
                                        <p:attrNameLst>
                                          <p:attrName>ppt_y</p:attrName>
                                        </p:attrNameLst>
                                      </p:cBhvr>
                                      <p:tavLst>
                                        <p:tav tm="0">
                                          <p:val>
                                            <p:strVal val="1+#ppt_h/2"/>
                                          </p:val>
                                        </p:tav>
                                        <p:tav tm="100000">
                                          <p:val>
                                            <p:strVal val="#ppt_y"/>
                                          </p:val>
                                        </p:tav>
                                      </p:tavLst>
                                    </p:anim>
                                  </p:childTnLst>
                                </p:cTn>
                              </p:par>
                              <p:par>
                                <p:cTn id="16" presetID="63" presetClass="path" presetSubtype="0" fill="hold" nodeType="withEffect">
                                  <p:stCondLst>
                                    <p:cond delay="500"/>
                                  </p:stCondLst>
                                  <p:childTnLst>
                                    <p:animMotion origin="layout" path="M 0 0 L 0.25 0 E" pathEditMode="relative" ptsTypes="">
                                      <p:cBhvr>
                                        <p:cTn id="17" dur="500" fill="hold"/>
                                        <p:tgtEl>
                                          <p:spTgt spid="25"/>
                                        </p:tgtEl>
                                        <p:attrNameLst>
                                          <p:attrName>ppt_x</p:attrName>
                                          <p:attrName>ppt_y</p:attrName>
                                        </p:attrNameLst>
                                      </p:cBhvr>
                                    </p:animMotion>
                                  </p:childTnLst>
                                </p:cTn>
                              </p:par>
                              <p:par>
                                <p:cTn id="18" presetID="35" presetClass="path" presetSubtype="0" fill="hold" nodeType="withEffect">
                                  <p:stCondLst>
                                    <p:cond delay="500"/>
                                  </p:stCondLst>
                                  <p:childTnLst>
                                    <p:animMotion origin="layout" path="M 0 0 L -0.25 0 E" pathEditMode="relative" ptsTypes="">
                                      <p:cBhvr>
                                        <p:cTn id="19" dur="500" fill="hold"/>
                                        <p:tgtEl>
                                          <p:spTgt spid="26"/>
                                        </p:tgtEl>
                                        <p:attrNameLst>
                                          <p:attrName>ppt_x</p:attrName>
                                          <p:attrName>ppt_y</p:attrName>
                                        </p:attrNameLst>
                                      </p:cBhvr>
                                    </p:animMotion>
                                  </p:childTnLst>
                                </p:cTn>
                              </p:par>
                              <p:par>
                                <p:cTn id="20" presetID="10" presetClass="exit" presetSubtype="0" fill="hold" nodeType="withEffect">
                                  <p:stCondLst>
                                    <p:cond delay="700"/>
                                  </p:stCondLst>
                                  <p:childTnLst>
                                    <p:animEffect transition="out" filter="fade">
                                      <p:cBhvr>
                                        <p:cTn id="21" dur="300"/>
                                        <p:tgtEl>
                                          <p:spTgt spid="26"/>
                                        </p:tgtEl>
                                      </p:cBhvr>
                                    </p:animEffect>
                                    <p:set>
                                      <p:cBhvr>
                                        <p:cTn id="22" dur="1" fill="hold">
                                          <p:stCondLst>
                                            <p:cond delay="299"/>
                                          </p:stCondLst>
                                        </p:cTn>
                                        <p:tgtEl>
                                          <p:spTgt spid="26"/>
                                        </p:tgtEl>
                                        <p:attrNameLst>
                                          <p:attrName>style.visibility</p:attrName>
                                        </p:attrNameLst>
                                      </p:cBhvr>
                                      <p:to>
                                        <p:strVal val="hidden"/>
                                      </p:to>
                                    </p:set>
                                  </p:childTnLst>
                                </p:cTn>
                              </p:par>
                              <p:par>
                                <p:cTn id="23" presetID="10" presetClass="exit" presetSubtype="0" fill="hold" nodeType="withEffect">
                                  <p:stCondLst>
                                    <p:cond delay="700"/>
                                  </p:stCondLst>
                                  <p:childTnLst>
                                    <p:animEffect transition="out" filter="fade">
                                      <p:cBhvr>
                                        <p:cTn id="24" dur="300"/>
                                        <p:tgtEl>
                                          <p:spTgt spid="25"/>
                                        </p:tgtEl>
                                      </p:cBhvr>
                                    </p:animEffect>
                                    <p:set>
                                      <p:cBhvr>
                                        <p:cTn id="25" dur="1" fill="hold">
                                          <p:stCondLst>
                                            <p:cond delay="299"/>
                                          </p:stCondLst>
                                        </p:cTn>
                                        <p:tgtEl>
                                          <p:spTgt spid="25"/>
                                        </p:tgtEl>
                                        <p:attrNameLst>
                                          <p:attrName>style.visibility</p:attrName>
                                        </p:attrNameLst>
                                      </p:cBhvr>
                                      <p:to>
                                        <p:strVal val="hidden"/>
                                      </p:to>
                                    </p:set>
                                  </p:childTnLst>
                                </p:cTn>
                              </p:par>
                              <p:par>
                                <p:cTn id="26" presetID="16" presetClass="entr" presetSubtype="37" fill="hold" grpId="0" nodeType="withEffect">
                                  <p:stCondLst>
                                    <p:cond delay="400"/>
                                  </p:stCondLst>
                                  <p:childTnLst>
                                    <p:set>
                                      <p:cBhvr>
                                        <p:cTn id="27" dur="1" fill="hold">
                                          <p:stCondLst>
                                            <p:cond delay="0"/>
                                          </p:stCondLst>
                                        </p:cTn>
                                        <p:tgtEl>
                                          <p:spTgt spid="27"/>
                                        </p:tgtEl>
                                        <p:attrNameLst>
                                          <p:attrName>style.visibility</p:attrName>
                                        </p:attrNameLst>
                                      </p:cBhvr>
                                      <p:to>
                                        <p:strVal val="visible"/>
                                      </p:to>
                                    </p:set>
                                    <p:animEffect transition="in" filter="barn(outVertical)">
                                      <p:cBhvr>
                                        <p:cTn id="28" dur="500"/>
                                        <p:tgtEl>
                                          <p:spTgt spid="27"/>
                                        </p:tgtEl>
                                      </p:cBhvr>
                                    </p:animEffect>
                                  </p:childTnLst>
                                </p:cTn>
                              </p:par>
                              <p:par>
                                <p:cTn id="29" presetID="14" presetClass="entr" presetSubtype="10" fill="hold" grpId="0" nodeType="withEffect">
                                  <p:stCondLst>
                                    <p:cond delay="400"/>
                                  </p:stCondLst>
                                  <p:childTnLst>
                                    <p:set>
                                      <p:cBhvr>
                                        <p:cTn id="30" dur="1" fill="hold">
                                          <p:stCondLst>
                                            <p:cond delay="0"/>
                                          </p:stCondLst>
                                        </p:cTn>
                                        <p:tgtEl>
                                          <p:spTgt spid="2"/>
                                        </p:tgtEl>
                                        <p:attrNameLst>
                                          <p:attrName>style.visibility</p:attrName>
                                        </p:attrNameLst>
                                      </p:cBhvr>
                                      <p:to>
                                        <p:strVal val="visible"/>
                                      </p:to>
                                    </p:set>
                                    <p:animEffect transition="in" filter="randombar(horizontal)">
                                      <p:cBhvr>
                                        <p:cTn id="31" dur="500"/>
                                        <p:tgtEl>
                                          <p:spTgt spid="2"/>
                                        </p:tgtEl>
                                      </p:cBhvr>
                                    </p:animEffect>
                                  </p:childTnLst>
                                </p:cTn>
                              </p:par>
                            </p:childTnLst>
                          </p:cTn>
                        </p:par>
                        <p:par>
                          <p:cTn id="32" fill="hold">
                            <p:stCondLst>
                              <p:cond delay="3200"/>
                            </p:stCondLst>
                            <p:childTnLst>
                              <p:par>
                                <p:cTn id="33" presetID="52"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Scale>
                                      <p:cBhvr>
                                        <p:cTn id="35" dur="500" decel="50000" fill="hold">
                                          <p:stCondLst>
                                            <p:cond delay="0"/>
                                          </p:stCondLst>
                                        </p:cTn>
                                        <p:tgtEl>
                                          <p:spTgt spid="2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500" decel="50000" fill="hold">
                                          <p:stCondLst>
                                            <p:cond delay="0"/>
                                          </p:stCondLst>
                                        </p:cTn>
                                        <p:tgtEl>
                                          <p:spTgt spid="29"/>
                                        </p:tgtEl>
                                        <p:attrNameLst>
                                          <p:attrName>ppt_x</p:attrName>
                                          <p:attrName>ppt_y</p:attrName>
                                        </p:attrNameLst>
                                      </p:cBhvr>
                                    </p:animMotion>
                                    <p:animEffect transition="in" filter="fade">
                                      <p:cBhvr>
                                        <p:cTn id="37" dur="500"/>
                                        <p:tgtEl>
                                          <p:spTgt spid="29"/>
                                        </p:tgtEl>
                                      </p:cBhvr>
                                    </p:animEffect>
                                  </p:childTnLst>
                                </p:cTn>
                              </p:par>
                              <p:par>
                                <p:cTn id="38" presetID="52" presetClass="entr" presetSubtype="0" fill="hold" nodeType="withEffect">
                                  <p:stCondLst>
                                    <p:cond delay="500"/>
                                  </p:stCondLst>
                                  <p:childTnLst>
                                    <p:set>
                                      <p:cBhvr>
                                        <p:cTn id="39" dur="1" fill="hold">
                                          <p:stCondLst>
                                            <p:cond delay="0"/>
                                          </p:stCondLst>
                                        </p:cTn>
                                        <p:tgtEl>
                                          <p:spTgt spid="33"/>
                                        </p:tgtEl>
                                        <p:attrNameLst>
                                          <p:attrName>style.visibility</p:attrName>
                                        </p:attrNameLst>
                                      </p:cBhvr>
                                      <p:to>
                                        <p:strVal val="visible"/>
                                      </p:to>
                                    </p:set>
                                    <p:animScale>
                                      <p:cBhvr>
                                        <p:cTn id="40" dur="5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41" dur="500" decel="50000" fill="hold">
                                          <p:stCondLst>
                                            <p:cond delay="0"/>
                                          </p:stCondLst>
                                        </p:cTn>
                                        <p:tgtEl>
                                          <p:spTgt spid="33"/>
                                        </p:tgtEl>
                                        <p:attrNameLst>
                                          <p:attrName>ppt_x</p:attrName>
                                          <p:attrName>ppt_y</p:attrName>
                                        </p:attrNameLst>
                                      </p:cBhvr>
                                    </p:animMotion>
                                    <p:animEffect transition="in" filter="fade">
                                      <p:cBhvr>
                                        <p:cTn id="4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bldLvl="0" animBg="1" autoUpdateAnimBg="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9"/>
          <p:cNvSpPr>
            <a:spLocks/>
          </p:cNvSpPr>
          <p:nvPr/>
        </p:nvSpPr>
        <p:spPr bwMode="auto">
          <a:xfrm>
            <a:off x="4926014" y="3970889"/>
            <a:ext cx="1758052" cy="1758519"/>
          </a:xfrm>
          <a:custGeom>
            <a:avLst/>
            <a:gdLst>
              <a:gd name="T0" fmla="*/ 168 w 1187"/>
              <a:gd name="T1" fmla="*/ 0 h 1187"/>
              <a:gd name="T2" fmla="*/ 0 w 1187"/>
              <a:gd name="T3" fmla="*/ 0 h 1187"/>
              <a:gd name="T4" fmla="*/ 1187 w 1187"/>
              <a:gd name="T5" fmla="*/ 1187 h 1187"/>
              <a:gd name="T6" fmla="*/ 1187 w 1187"/>
              <a:gd name="T7" fmla="*/ 1019 h 1187"/>
              <a:gd name="T8" fmla="*/ 168 w 1187"/>
              <a:gd name="T9" fmla="*/ 0 h 1187"/>
            </a:gdLst>
            <a:ahLst/>
            <a:cxnLst>
              <a:cxn ang="0">
                <a:pos x="T0" y="T1"/>
              </a:cxn>
              <a:cxn ang="0">
                <a:pos x="T2" y="T3"/>
              </a:cxn>
              <a:cxn ang="0">
                <a:pos x="T4" y="T5"/>
              </a:cxn>
              <a:cxn ang="0">
                <a:pos x="T6" y="T7"/>
              </a:cxn>
              <a:cxn ang="0">
                <a:pos x="T8" y="T9"/>
              </a:cxn>
            </a:cxnLst>
            <a:rect l="0" t="0" r="r" b="b"/>
            <a:pathLst>
              <a:path w="1187" h="1187">
                <a:moveTo>
                  <a:pt x="168" y="0"/>
                </a:moveTo>
                <a:cubicBezTo>
                  <a:pt x="0" y="0"/>
                  <a:pt x="0" y="0"/>
                  <a:pt x="0" y="0"/>
                </a:cubicBezTo>
                <a:cubicBezTo>
                  <a:pt x="0" y="656"/>
                  <a:pt x="531" y="1187"/>
                  <a:pt x="1187" y="1187"/>
                </a:cubicBezTo>
                <a:cubicBezTo>
                  <a:pt x="1187" y="1019"/>
                  <a:pt x="1187" y="1019"/>
                  <a:pt x="1187" y="1019"/>
                </a:cubicBezTo>
                <a:cubicBezTo>
                  <a:pt x="624" y="1019"/>
                  <a:pt x="168" y="563"/>
                  <a:pt x="168" y="0"/>
                </a:cubicBezTo>
                <a:close/>
              </a:path>
            </a:pathLst>
          </a:custGeom>
          <a:solidFill>
            <a:schemeClr val="accent6"/>
          </a:solidFill>
          <a:ln>
            <a:noFill/>
          </a:ln>
          <a:effectLst>
            <a:innerShdw blurRad="165100" dist="114300" dir="10800000">
              <a:prstClr val="black">
                <a:alpha val="50000"/>
              </a:prstClr>
            </a:innerShdw>
          </a:effectLst>
        </p:spPr>
        <p:txBody>
          <a:bodyPr vert="horz" wrap="square" lIns="91419" tIns="45709" rIns="91419" bIns="45709" numCol="1" anchor="t" anchorCtr="0" compatLnSpc="1">
            <a:prstTxWarp prst="textNoShape">
              <a:avLst/>
            </a:prstTxWarp>
          </a:bodyPr>
          <a:lstStyle/>
          <a:p>
            <a:endParaRPr lang="zh-CN" altLang="en-US" sz="1100"/>
          </a:p>
        </p:txBody>
      </p:sp>
      <p:sp>
        <p:nvSpPr>
          <p:cNvPr id="4" name="Freeform 30"/>
          <p:cNvSpPr>
            <a:spLocks/>
          </p:cNvSpPr>
          <p:nvPr/>
        </p:nvSpPr>
        <p:spPr bwMode="auto">
          <a:xfrm>
            <a:off x="6680040" y="2214240"/>
            <a:ext cx="1758052" cy="1758519"/>
          </a:xfrm>
          <a:custGeom>
            <a:avLst/>
            <a:gdLst>
              <a:gd name="T0" fmla="*/ 1019 w 1187"/>
              <a:gd name="T1" fmla="*/ 1187 h 1187"/>
              <a:gd name="T2" fmla="*/ 1187 w 1187"/>
              <a:gd name="T3" fmla="*/ 1187 h 1187"/>
              <a:gd name="T4" fmla="*/ 0 w 1187"/>
              <a:gd name="T5" fmla="*/ 0 h 1187"/>
              <a:gd name="T6" fmla="*/ 0 w 1187"/>
              <a:gd name="T7" fmla="*/ 168 h 1187"/>
              <a:gd name="T8" fmla="*/ 1019 w 1187"/>
              <a:gd name="T9" fmla="*/ 1187 h 1187"/>
            </a:gdLst>
            <a:ahLst/>
            <a:cxnLst>
              <a:cxn ang="0">
                <a:pos x="T0" y="T1"/>
              </a:cxn>
              <a:cxn ang="0">
                <a:pos x="T2" y="T3"/>
              </a:cxn>
              <a:cxn ang="0">
                <a:pos x="T4" y="T5"/>
              </a:cxn>
              <a:cxn ang="0">
                <a:pos x="T6" y="T7"/>
              </a:cxn>
              <a:cxn ang="0">
                <a:pos x="T8" y="T9"/>
              </a:cxn>
            </a:cxnLst>
            <a:rect l="0" t="0" r="r" b="b"/>
            <a:pathLst>
              <a:path w="1187" h="1187">
                <a:moveTo>
                  <a:pt x="1019" y="1187"/>
                </a:moveTo>
                <a:cubicBezTo>
                  <a:pt x="1187" y="1187"/>
                  <a:pt x="1187" y="1187"/>
                  <a:pt x="1187" y="1187"/>
                </a:cubicBezTo>
                <a:cubicBezTo>
                  <a:pt x="1187" y="531"/>
                  <a:pt x="656" y="0"/>
                  <a:pt x="0" y="0"/>
                </a:cubicBezTo>
                <a:cubicBezTo>
                  <a:pt x="0" y="168"/>
                  <a:pt x="0" y="168"/>
                  <a:pt x="0" y="168"/>
                </a:cubicBezTo>
                <a:cubicBezTo>
                  <a:pt x="563" y="168"/>
                  <a:pt x="1019" y="624"/>
                  <a:pt x="1019" y="1187"/>
                </a:cubicBezTo>
                <a:close/>
              </a:path>
            </a:pathLst>
          </a:custGeom>
          <a:solidFill>
            <a:schemeClr val="accent3"/>
          </a:solidFill>
          <a:ln>
            <a:noFill/>
          </a:ln>
          <a:effectLst>
            <a:innerShdw blurRad="165100" dist="114300" dir="6600000">
              <a:prstClr val="black">
                <a:alpha val="50000"/>
              </a:prstClr>
            </a:innerShdw>
          </a:effectLst>
        </p:spPr>
        <p:txBody>
          <a:bodyPr vert="horz" wrap="square" lIns="91419" tIns="45709" rIns="91419" bIns="45709" numCol="1" anchor="t" anchorCtr="0" compatLnSpc="1">
            <a:prstTxWarp prst="textNoShape">
              <a:avLst/>
            </a:prstTxWarp>
          </a:bodyPr>
          <a:lstStyle/>
          <a:p>
            <a:endParaRPr lang="zh-CN" altLang="en-US" sz="1100"/>
          </a:p>
        </p:txBody>
      </p:sp>
      <p:sp>
        <p:nvSpPr>
          <p:cNvPr id="5" name="Freeform 40"/>
          <p:cNvSpPr>
            <a:spLocks/>
          </p:cNvSpPr>
          <p:nvPr/>
        </p:nvSpPr>
        <p:spPr bwMode="auto">
          <a:xfrm>
            <a:off x="4926014" y="2214240"/>
            <a:ext cx="1758052" cy="1758519"/>
          </a:xfrm>
          <a:custGeom>
            <a:avLst/>
            <a:gdLst>
              <a:gd name="T0" fmla="*/ 1187 w 1187"/>
              <a:gd name="T1" fmla="*/ 168 h 1187"/>
              <a:gd name="T2" fmla="*/ 1187 w 1187"/>
              <a:gd name="T3" fmla="*/ 0 h 1187"/>
              <a:gd name="T4" fmla="*/ 0 w 1187"/>
              <a:gd name="T5" fmla="*/ 1187 h 1187"/>
              <a:gd name="T6" fmla="*/ 168 w 1187"/>
              <a:gd name="T7" fmla="*/ 1187 h 1187"/>
              <a:gd name="T8" fmla="*/ 1187 w 1187"/>
              <a:gd name="T9" fmla="*/ 168 h 1187"/>
            </a:gdLst>
            <a:ahLst/>
            <a:cxnLst>
              <a:cxn ang="0">
                <a:pos x="T0" y="T1"/>
              </a:cxn>
              <a:cxn ang="0">
                <a:pos x="T2" y="T3"/>
              </a:cxn>
              <a:cxn ang="0">
                <a:pos x="T4" y="T5"/>
              </a:cxn>
              <a:cxn ang="0">
                <a:pos x="T6" y="T7"/>
              </a:cxn>
              <a:cxn ang="0">
                <a:pos x="T8" y="T9"/>
              </a:cxn>
            </a:cxnLst>
            <a:rect l="0" t="0" r="r" b="b"/>
            <a:pathLst>
              <a:path w="1187" h="1187">
                <a:moveTo>
                  <a:pt x="1187" y="168"/>
                </a:moveTo>
                <a:cubicBezTo>
                  <a:pt x="1187" y="0"/>
                  <a:pt x="1187" y="0"/>
                  <a:pt x="1187" y="0"/>
                </a:cubicBezTo>
                <a:cubicBezTo>
                  <a:pt x="531" y="0"/>
                  <a:pt x="0" y="531"/>
                  <a:pt x="0" y="1187"/>
                </a:cubicBezTo>
                <a:cubicBezTo>
                  <a:pt x="168" y="1187"/>
                  <a:pt x="168" y="1187"/>
                  <a:pt x="168" y="1187"/>
                </a:cubicBezTo>
                <a:cubicBezTo>
                  <a:pt x="168" y="624"/>
                  <a:pt x="624" y="168"/>
                  <a:pt x="1187" y="168"/>
                </a:cubicBezTo>
                <a:close/>
              </a:path>
            </a:pathLst>
          </a:custGeom>
          <a:solidFill>
            <a:schemeClr val="accent2"/>
          </a:solidFill>
          <a:ln>
            <a:noFill/>
          </a:ln>
          <a:effectLst>
            <a:innerShdw blurRad="165100" dist="114300" dir="13500000">
              <a:prstClr val="black">
                <a:alpha val="50000"/>
              </a:prstClr>
            </a:innerShdw>
          </a:effectLst>
        </p:spPr>
        <p:txBody>
          <a:bodyPr vert="horz" wrap="square" lIns="91419" tIns="45709" rIns="91419" bIns="45709" numCol="1" anchor="t" anchorCtr="0" compatLnSpc="1">
            <a:prstTxWarp prst="textNoShape">
              <a:avLst/>
            </a:prstTxWarp>
          </a:bodyPr>
          <a:lstStyle/>
          <a:p>
            <a:endParaRPr lang="zh-CN" altLang="en-US" sz="1100"/>
          </a:p>
        </p:txBody>
      </p:sp>
      <p:sp>
        <p:nvSpPr>
          <p:cNvPr id="6" name="Freeform 43"/>
          <p:cNvSpPr>
            <a:spLocks/>
          </p:cNvSpPr>
          <p:nvPr/>
        </p:nvSpPr>
        <p:spPr bwMode="auto">
          <a:xfrm>
            <a:off x="6680040" y="3970889"/>
            <a:ext cx="1758052" cy="1758519"/>
          </a:xfrm>
          <a:custGeom>
            <a:avLst/>
            <a:gdLst>
              <a:gd name="T0" fmla="*/ 1187 w 1187"/>
              <a:gd name="T1" fmla="*/ 0 h 1187"/>
              <a:gd name="T2" fmla="*/ 1019 w 1187"/>
              <a:gd name="T3" fmla="*/ 0 h 1187"/>
              <a:gd name="T4" fmla="*/ 0 w 1187"/>
              <a:gd name="T5" fmla="*/ 1019 h 1187"/>
              <a:gd name="T6" fmla="*/ 0 w 1187"/>
              <a:gd name="T7" fmla="*/ 1187 h 1187"/>
              <a:gd name="T8" fmla="*/ 1187 w 1187"/>
              <a:gd name="T9" fmla="*/ 0 h 1187"/>
            </a:gdLst>
            <a:ahLst/>
            <a:cxnLst>
              <a:cxn ang="0">
                <a:pos x="T0" y="T1"/>
              </a:cxn>
              <a:cxn ang="0">
                <a:pos x="T2" y="T3"/>
              </a:cxn>
              <a:cxn ang="0">
                <a:pos x="T4" y="T5"/>
              </a:cxn>
              <a:cxn ang="0">
                <a:pos x="T6" y="T7"/>
              </a:cxn>
              <a:cxn ang="0">
                <a:pos x="T8" y="T9"/>
              </a:cxn>
            </a:cxnLst>
            <a:rect l="0" t="0" r="r" b="b"/>
            <a:pathLst>
              <a:path w="1187" h="1187">
                <a:moveTo>
                  <a:pt x="1187" y="0"/>
                </a:moveTo>
                <a:cubicBezTo>
                  <a:pt x="1019" y="0"/>
                  <a:pt x="1019" y="0"/>
                  <a:pt x="1019" y="0"/>
                </a:cubicBezTo>
                <a:cubicBezTo>
                  <a:pt x="1019" y="563"/>
                  <a:pt x="563" y="1019"/>
                  <a:pt x="0" y="1019"/>
                </a:cubicBezTo>
                <a:cubicBezTo>
                  <a:pt x="0" y="1187"/>
                  <a:pt x="0" y="1187"/>
                  <a:pt x="0" y="1187"/>
                </a:cubicBezTo>
                <a:cubicBezTo>
                  <a:pt x="656" y="1187"/>
                  <a:pt x="1187" y="656"/>
                  <a:pt x="1187" y="0"/>
                </a:cubicBezTo>
                <a:close/>
              </a:path>
            </a:pathLst>
          </a:custGeom>
          <a:solidFill>
            <a:schemeClr val="accent5"/>
          </a:solidFill>
          <a:ln>
            <a:noFill/>
          </a:ln>
          <a:effectLst>
            <a:innerShdw blurRad="165100" dist="114300" dir="13500000">
              <a:prstClr val="black">
                <a:alpha val="50000"/>
              </a:prstClr>
            </a:innerShdw>
          </a:effectLst>
        </p:spPr>
        <p:txBody>
          <a:bodyPr vert="horz" wrap="square" lIns="91419" tIns="45709" rIns="91419" bIns="45709" numCol="1" anchor="t" anchorCtr="0" compatLnSpc="1">
            <a:prstTxWarp prst="textNoShape">
              <a:avLst/>
            </a:prstTxWarp>
          </a:bodyPr>
          <a:lstStyle/>
          <a:p>
            <a:endParaRPr lang="zh-CN" altLang="en-US" sz="1100"/>
          </a:p>
        </p:txBody>
      </p:sp>
      <p:sp>
        <p:nvSpPr>
          <p:cNvPr id="7" name="Freeform 50"/>
          <p:cNvSpPr>
            <a:spLocks/>
          </p:cNvSpPr>
          <p:nvPr/>
        </p:nvSpPr>
        <p:spPr bwMode="auto">
          <a:xfrm>
            <a:off x="6688239" y="2210425"/>
            <a:ext cx="1758052" cy="1758519"/>
          </a:xfrm>
          <a:custGeom>
            <a:avLst/>
            <a:gdLst>
              <a:gd name="T0" fmla="*/ 1019 w 1187"/>
              <a:gd name="T1" fmla="*/ 1187 h 1187"/>
              <a:gd name="T2" fmla="*/ 1187 w 1187"/>
              <a:gd name="T3" fmla="*/ 1187 h 1187"/>
              <a:gd name="T4" fmla="*/ 0 w 1187"/>
              <a:gd name="T5" fmla="*/ 0 h 1187"/>
              <a:gd name="T6" fmla="*/ 0 w 1187"/>
              <a:gd name="T7" fmla="*/ 168 h 1187"/>
              <a:gd name="T8" fmla="*/ 1019 w 1187"/>
              <a:gd name="T9" fmla="*/ 1187 h 1187"/>
            </a:gdLst>
            <a:ahLst/>
            <a:cxnLst>
              <a:cxn ang="0">
                <a:pos x="T0" y="T1"/>
              </a:cxn>
              <a:cxn ang="0">
                <a:pos x="T2" y="T3"/>
              </a:cxn>
              <a:cxn ang="0">
                <a:pos x="T4" y="T5"/>
              </a:cxn>
              <a:cxn ang="0">
                <a:pos x="T6" y="T7"/>
              </a:cxn>
              <a:cxn ang="0">
                <a:pos x="T8" y="T9"/>
              </a:cxn>
            </a:cxnLst>
            <a:rect l="0" t="0" r="r" b="b"/>
            <a:pathLst>
              <a:path w="1187" h="1187">
                <a:moveTo>
                  <a:pt x="1019" y="1187"/>
                </a:moveTo>
                <a:cubicBezTo>
                  <a:pt x="1187" y="1187"/>
                  <a:pt x="1187" y="1187"/>
                  <a:pt x="1187" y="1187"/>
                </a:cubicBezTo>
                <a:cubicBezTo>
                  <a:pt x="1187" y="531"/>
                  <a:pt x="656" y="0"/>
                  <a:pt x="0" y="0"/>
                </a:cubicBezTo>
                <a:cubicBezTo>
                  <a:pt x="0" y="168"/>
                  <a:pt x="0" y="168"/>
                  <a:pt x="0" y="168"/>
                </a:cubicBezTo>
                <a:cubicBezTo>
                  <a:pt x="563" y="168"/>
                  <a:pt x="1019" y="624"/>
                  <a:pt x="1019" y="1187"/>
                </a:cubicBezTo>
                <a:close/>
              </a:path>
            </a:pathLst>
          </a:custGeom>
          <a:noFill/>
          <a:ln w="15875"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19" tIns="45709" rIns="91419" bIns="45709" numCol="1" anchor="t" anchorCtr="0" compatLnSpc="1">
            <a:prstTxWarp prst="textNoShape">
              <a:avLst/>
            </a:prstTxWarp>
          </a:bodyPr>
          <a:lstStyle/>
          <a:p>
            <a:endParaRPr lang="zh-CN" altLang="en-US" sz="1100"/>
          </a:p>
        </p:txBody>
      </p:sp>
      <p:grpSp>
        <p:nvGrpSpPr>
          <p:cNvPr id="52" name="组合 51"/>
          <p:cNvGrpSpPr/>
          <p:nvPr/>
        </p:nvGrpSpPr>
        <p:grpSpPr>
          <a:xfrm>
            <a:off x="6271712" y="1900898"/>
            <a:ext cx="820690" cy="820904"/>
            <a:chOff x="5413751" y="1710838"/>
            <a:chExt cx="821094" cy="821094"/>
          </a:xfrm>
        </p:grpSpPr>
        <p:sp>
          <p:nvSpPr>
            <p:cNvPr id="8" name="椭圆 7"/>
            <p:cNvSpPr/>
            <p:nvPr/>
          </p:nvSpPr>
          <p:spPr>
            <a:xfrm>
              <a:off x="5413751" y="1710838"/>
              <a:ext cx="821094" cy="821094"/>
            </a:xfrm>
            <a:prstGeom prst="ellipse">
              <a:avLst/>
            </a:prstGeom>
            <a:gradFill flip="none" rotWithShape="1">
              <a:gsLst>
                <a:gs pos="0">
                  <a:schemeClr val="bg1"/>
                </a:gs>
                <a:gs pos="100000">
                  <a:schemeClr val="bg1">
                    <a:lumMod val="50000"/>
                  </a:schemeClr>
                </a:gs>
              </a:gsLst>
              <a:lin ang="2700000" scaled="1"/>
              <a:tileRect/>
            </a:gradFill>
            <a:ln>
              <a:gradFill flip="none" rotWithShape="1">
                <a:gsLst>
                  <a:gs pos="0">
                    <a:schemeClr val="accent1">
                      <a:lumMod val="5000"/>
                      <a:lumOff val="95000"/>
                    </a:schemeClr>
                  </a:gs>
                  <a:gs pos="100000">
                    <a:schemeClr val="bg1">
                      <a:lumMod val="50000"/>
                    </a:schemeClr>
                  </a:gs>
                </a:gsLst>
                <a:lin ang="13500000" scaled="1"/>
                <a:tileRect/>
              </a:gradFill>
            </a:ln>
            <a:effectLst>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2" name="文本框 56"/>
            <p:cNvSpPr txBox="1"/>
            <p:nvPr/>
          </p:nvSpPr>
          <p:spPr>
            <a:xfrm>
              <a:off x="5475485" y="1767442"/>
              <a:ext cx="547072" cy="461772"/>
            </a:xfrm>
            <a:prstGeom prst="rect">
              <a:avLst/>
            </a:prstGeom>
            <a:noFill/>
          </p:spPr>
          <p:txBody>
            <a:bodyPr wrap="none" rtlCol="0">
              <a:spAutoFit/>
            </a:bodyPr>
            <a:lstStyle/>
            <a:p>
              <a:r>
                <a:rPr lang="en-US" altLang="zh-CN" sz="2400" dirty="0">
                  <a:solidFill>
                    <a:schemeClr val="accent2"/>
                  </a:solidFill>
                  <a:latin typeface="微软雅黑" pitchFamily="34" charset="-122"/>
                  <a:ea typeface="微软雅黑" pitchFamily="34" charset="-122"/>
                </a:rPr>
                <a:t>01</a:t>
              </a:r>
              <a:endParaRPr lang="zh-CN" altLang="en-US" sz="2400" dirty="0">
                <a:solidFill>
                  <a:schemeClr val="accent2"/>
                </a:solidFill>
                <a:latin typeface="微软雅黑" pitchFamily="34" charset="-122"/>
                <a:ea typeface="微软雅黑" pitchFamily="34" charset="-122"/>
              </a:endParaRPr>
            </a:p>
          </p:txBody>
        </p:sp>
      </p:grpSp>
      <p:grpSp>
        <p:nvGrpSpPr>
          <p:cNvPr id="53" name="组合 52"/>
          <p:cNvGrpSpPr/>
          <p:nvPr/>
        </p:nvGrpSpPr>
        <p:grpSpPr>
          <a:xfrm>
            <a:off x="7994368" y="3598824"/>
            <a:ext cx="820690" cy="820904"/>
            <a:chOff x="7137259" y="3409157"/>
            <a:chExt cx="821094" cy="821094"/>
          </a:xfrm>
        </p:grpSpPr>
        <p:sp>
          <p:nvSpPr>
            <p:cNvPr id="11" name="椭圆 10"/>
            <p:cNvSpPr/>
            <p:nvPr/>
          </p:nvSpPr>
          <p:spPr>
            <a:xfrm>
              <a:off x="7137259" y="3409157"/>
              <a:ext cx="821094" cy="821094"/>
            </a:xfrm>
            <a:prstGeom prst="ellipse">
              <a:avLst/>
            </a:prstGeom>
            <a:gradFill flip="none" rotWithShape="1">
              <a:gsLst>
                <a:gs pos="0">
                  <a:schemeClr val="bg1"/>
                </a:gs>
                <a:gs pos="100000">
                  <a:schemeClr val="bg1">
                    <a:lumMod val="50000"/>
                  </a:schemeClr>
                </a:gs>
              </a:gsLst>
              <a:lin ang="2700000" scaled="1"/>
              <a:tileRect/>
            </a:gradFill>
            <a:ln>
              <a:gradFill flip="none" rotWithShape="1">
                <a:gsLst>
                  <a:gs pos="0">
                    <a:schemeClr val="accent1">
                      <a:lumMod val="5000"/>
                      <a:lumOff val="95000"/>
                    </a:schemeClr>
                  </a:gs>
                  <a:gs pos="100000">
                    <a:schemeClr val="bg1">
                      <a:lumMod val="50000"/>
                    </a:schemeClr>
                  </a:gs>
                </a:gsLst>
                <a:lin ang="13500000" scaled="1"/>
                <a:tileRect/>
              </a:gradFill>
            </a:ln>
            <a:effectLst>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3" name="文本框 57"/>
            <p:cNvSpPr txBox="1"/>
            <p:nvPr/>
          </p:nvSpPr>
          <p:spPr>
            <a:xfrm>
              <a:off x="7179943" y="3484811"/>
              <a:ext cx="547072" cy="461772"/>
            </a:xfrm>
            <a:prstGeom prst="rect">
              <a:avLst/>
            </a:prstGeom>
            <a:noFill/>
          </p:spPr>
          <p:txBody>
            <a:bodyPr wrap="none" rtlCol="0">
              <a:spAutoFit/>
            </a:bodyPr>
            <a:lstStyle/>
            <a:p>
              <a:r>
                <a:rPr lang="en-US" altLang="zh-CN" sz="2400" dirty="0">
                  <a:solidFill>
                    <a:schemeClr val="tx1">
                      <a:lumMod val="85000"/>
                      <a:lumOff val="15000"/>
                    </a:schemeClr>
                  </a:solidFill>
                  <a:latin typeface="微软雅黑" pitchFamily="34" charset="-122"/>
                  <a:ea typeface="微软雅黑" pitchFamily="34" charset="-122"/>
                </a:rPr>
                <a:t>02</a:t>
              </a:r>
              <a:endParaRPr lang="zh-CN" altLang="en-US" sz="2400" dirty="0">
                <a:solidFill>
                  <a:schemeClr val="tx1">
                    <a:lumMod val="85000"/>
                    <a:lumOff val="15000"/>
                  </a:schemeClr>
                </a:solidFill>
                <a:latin typeface="微软雅黑" pitchFamily="34" charset="-122"/>
                <a:ea typeface="微软雅黑" pitchFamily="34" charset="-122"/>
              </a:endParaRPr>
            </a:p>
          </p:txBody>
        </p:sp>
      </p:grpSp>
      <p:grpSp>
        <p:nvGrpSpPr>
          <p:cNvPr id="55" name="组合 54"/>
          <p:cNvGrpSpPr/>
          <p:nvPr/>
        </p:nvGrpSpPr>
        <p:grpSpPr>
          <a:xfrm>
            <a:off x="4571993" y="3598824"/>
            <a:ext cx="820690" cy="820904"/>
            <a:chOff x="3713199" y="3409157"/>
            <a:chExt cx="821094" cy="821094"/>
          </a:xfrm>
        </p:grpSpPr>
        <p:sp>
          <p:nvSpPr>
            <p:cNvPr id="10" name="椭圆 9"/>
            <p:cNvSpPr/>
            <p:nvPr/>
          </p:nvSpPr>
          <p:spPr>
            <a:xfrm>
              <a:off x="3713199" y="3409157"/>
              <a:ext cx="821094" cy="821094"/>
            </a:xfrm>
            <a:prstGeom prst="ellipse">
              <a:avLst/>
            </a:prstGeom>
            <a:gradFill flip="none" rotWithShape="1">
              <a:gsLst>
                <a:gs pos="0">
                  <a:schemeClr val="bg1"/>
                </a:gs>
                <a:gs pos="100000">
                  <a:schemeClr val="bg1">
                    <a:lumMod val="50000"/>
                  </a:schemeClr>
                </a:gs>
              </a:gsLst>
              <a:lin ang="2700000" scaled="1"/>
              <a:tileRect/>
            </a:gradFill>
            <a:ln>
              <a:gradFill flip="none" rotWithShape="1">
                <a:gsLst>
                  <a:gs pos="0">
                    <a:schemeClr val="accent1">
                      <a:lumMod val="5000"/>
                      <a:lumOff val="95000"/>
                    </a:schemeClr>
                  </a:gs>
                  <a:gs pos="100000">
                    <a:schemeClr val="bg1">
                      <a:lumMod val="50000"/>
                    </a:schemeClr>
                  </a:gs>
                </a:gsLst>
                <a:lin ang="13500000" scaled="1"/>
                <a:tileRect/>
              </a:gradFill>
            </a:ln>
            <a:effectLst>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5" name="文本框 59"/>
            <p:cNvSpPr txBox="1"/>
            <p:nvPr/>
          </p:nvSpPr>
          <p:spPr>
            <a:xfrm>
              <a:off x="3755883" y="3484811"/>
              <a:ext cx="547072" cy="461772"/>
            </a:xfrm>
            <a:prstGeom prst="rect">
              <a:avLst/>
            </a:prstGeom>
            <a:noFill/>
          </p:spPr>
          <p:txBody>
            <a:bodyPr wrap="none" rtlCol="0">
              <a:spAutoFit/>
            </a:bodyPr>
            <a:lstStyle/>
            <a:p>
              <a:r>
                <a:rPr lang="en-US" altLang="zh-CN" sz="2400" dirty="0">
                  <a:solidFill>
                    <a:schemeClr val="accent6"/>
                  </a:solidFill>
                  <a:latin typeface="微软雅黑" pitchFamily="34" charset="-122"/>
                  <a:ea typeface="微软雅黑" pitchFamily="34" charset="-122"/>
                </a:rPr>
                <a:t>04</a:t>
              </a:r>
              <a:endParaRPr lang="zh-CN" altLang="en-US" sz="2400" dirty="0">
                <a:solidFill>
                  <a:schemeClr val="accent6"/>
                </a:solidFill>
                <a:latin typeface="微软雅黑" pitchFamily="34" charset="-122"/>
                <a:ea typeface="微软雅黑" pitchFamily="34" charset="-122"/>
              </a:endParaRPr>
            </a:p>
          </p:txBody>
        </p:sp>
      </p:grpSp>
      <p:sp>
        <p:nvSpPr>
          <p:cNvPr id="23" name="Freeform 512"/>
          <p:cNvSpPr>
            <a:spLocks/>
          </p:cNvSpPr>
          <p:nvPr/>
        </p:nvSpPr>
        <p:spPr bwMode="auto">
          <a:xfrm>
            <a:off x="7571810" y="1801868"/>
            <a:ext cx="118429" cy="234684"/>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chemeClr val="accent6">
              <a:lumMod val="75000"/>
            </a:schemeClr>
          </a:solidFill>
          <a:ln>
            <a:noFill/>
          </a:ln>
        </p:spPr>
        <p:txBody>
          <a:bodyPr vert="horz" wrap="square" lIns="91419" tIns="45709" rIns="91419" bIns="45709" numCol="1" anchor="t" anchorCtr="0" compatLnSpc="1">
            <a:prstTxWarp prst="textNoShape">
              <a:avLst/>
            </a:prstTxWarp>
          </a:bodyPr>
          <a:lstStyle/>
          <a:p>
            <a:endParaRPr lang="zh-CN" altLang="en-US" sz="1100"/>
          </a:p>
        </p:txBody>
      </p:sp>
      <p:grpSp>
        <p:nvGrpSpPr>
          <p:cNvPr id="28" name="组合 27"/>
          <p:cNvGrpSpPr/>
          <p:nvPr/>
        </p:nvGrpSpPr>
        <p:grpSpPr>
          <a:xfrm>
            <a:off x="3792" y="231784"/>
            <a:ext cx="758751" cy="693260"/>
            <a:chOff x="0" y="532828"/>
            <a:chExt cx="759125" cy="568897"/>
          </a:xfrm>
        </p:grpSpPr>
        <p:sp>
          <p:nvSpPr>
            <p:cNvPr id="29" name="矩形 28"/>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30" name="矩形 29"/>
            <p:cNvSpPr/>
            <p:nvPr/>
          </p:nvSpPr>
          <p:spPr>
            <a:xfrm>
              <a:off x="341410" y="532828"/>
              <a:ext cx="107228"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31" name="矩形 30"/>
            <p:cNvSpPr/>
            <p:nvPr/>
          </p:nvSpPr>
          <p:spPr>
            <a:xfrm>
              <a:off x="551257" y="532828"/>
              <a:ext cx="67464"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32" name="矩形 31"/>
            <p:cNvSpPr/>
            <p:nvPr/>
          </p:nvSpPr>
          <p:spPr>
            <a:xfrm>
              <a:off x="721341" y="532828"/>
              <a:ext cx="3778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grpSp>
        <p:nvGrpSpPr>
          <p:cNvPr id="34" name="组合 33"/>
          <p:cNvGrpSpPr/>
          <p:nvPr/>
        </p:nvGrpSpPr>
        <p:grpSpPr>
          <a:xfrm>
            <a:off x="3791" y="921962"/>
            <a:ext cx="12184419" cy="45708"/>
            <a:chOff x="0" y="532828"/>
            <a:chExt cx="759125" cy="568897"/>
          </a:xfrm>
        </p:grpSpPr>
        <p:sp>
          <p:nvSpPr>
            <p:cNvPr id="35" name="矩形 34"/>
            <p:cNvSpPr/>
            <p:nvPr/>
          </p:nvSpPr>
          <p:spPr>
            <a:xfrm>
              <a:off x="0" y="532828"/>
              <a:ext cx="238791" cy="568897"/>
            </a:xfrm>
            <a:prstGeom prst="rect">
              <a:avLst/>
            </a:prstGeom>
            <a:solidFill>
              <a:srgbClr val="66BF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36" name="矩形 35"/>
            <p:cNvSpPr/>
            <p:nvPr/>
          </p:nvSpPr>
          <p:spPr>
            <a:xfrm>
              <a:off x="238791" y="532828"/>
              <a:ext cx="209847" cy="568897"/>
            </a:xfrm>
            <a:prstGeom prst="rect">
              <a:avLst/>
            </a:prstGeom>
            <a:solidFill>
              <a:srgbClr val="8CC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37" name="矩形 36"/>
            <p:cNvSpPr/>
            <p:nvPr/>
          </p:nvSpPr>
          <p:spPr>
            <a:xfrm>
              <a:off x="448638" y="532828"/>
              <a:ext cx="170083" cy="568897"/>
            </a:xfrm>
            <a:prstGeom prst="rect">
              <a:avLst/>
            </a:prstGeom>
            <a:solidFill>
              <a:srgbClr val="FBC7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38" name="矩形 37"/>
            <p:cNvSpPr/>
            <p:nvPr/>
          </p:nvSpPr>
          <p:spPr>
            <a:xfrm>
              <a:off x="616871" y="532828"/>
              <a:ext cx="142254" cy="568897"/>
            </a:xfrm>
            <a:prstGeom prst="rect">
              <a:avLst/>
            </a:prstGeom>
            <a:solidFill>
              <a:srgbClr val="FC6E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grpSp>
      <p:sp>
        <p:nvSpPr>
          <p:cNvPr id="46" name="TextBox 45"/>
          <p:cNvSpPr txBox="1"/>
          <p:nvPr/>
        </p:nvSpPr>
        <p:spPr>
          <a:xfrm>
            <a:off x="978485" y="5489974"/>
            <a:ext cx="4773720" cy="369332"/>
          </a:xfrm>
          <a:prstGeom prst="rect">
            <a:avLst/>
          </a:prstGeom>
          <a:noFill/>
        </p:spPr>
        <p:txBody>
          <a:bodyPr wrap="square" rtlCol="0">
            <a:spAutoFit/>
          </a:bodyPr>
          <a:lstStyle/>
          <a:p>
            <a:pPr algn="ctr"/>
            <a:r>
              <a:rPr lang="en-US" altLang="zh-CN" b="1" dirty="0" err="1">
                <a:solidFill>
                  <a:srgbClr val="00B0F0"/>
                </a:solidFill>
                <a:latin typeface="+mj-lt"/>
                <a:ea typeface="Tahoma" pitchFamily="34" charset="0"/>
                <a:cs typeface="Tahoma" pitchFamily="34" charset="0"/>
              </a:rPr>
              <a:t>Phương</a:t>
            </a:r>
            <a:r>
              <a:rPr lang="en-US" altLang="zh-CN" b="1" dirty="0">
                <a:solidFill>
                  <a:srgbClr val="00B0F0"/>
                </a:solidFill>
                <a:latin typeface="+mj-lt"/>
                <a:ea typeface="Tahoma" pitchFamily="34" charset="0"/>
                <a:cs typeface="Tahoma" pitchFamily="34" charset="0"/>
              </a:rPr>
              <a:t> </a:t>
            </a:r>
            <a:r>
              <a:rPr lang="en-US" altLang="zh-CN" b="1" dirty="0" err="1">
                <a:solidFill>
                  <a:srgbClr val="00B0F0"/>
                </a:solidFill>
                <a:latin typeface="+mj-lt"/>
                <a:ea typeface="Tahoma" pitchFamily="34" charset="0"/>
                <a:cs typeface="Tahoma" pitchFamily="34" charset="0"/>
              </a:rPr>
              <a:t>pháp</a:t>
            </a:r>
            <a:r>
              <a:rPr lang="en-US" altLang="zh-CN" b="1" dirty="0">
                <a:solidFill>
                  <a:srgbClr val="00B0F0"/>
                </a:solidFill>
                <a:latin typeface="+mj-lt"/>
                <a:ea typeface="Tahoma" pitchFamily="34" charset="0"/>
                <a:cs typeface="Tahoma" pitchFamily="34" charset="0"/>
              </a:rPr>
              <a:t>, </a:t>
            </a:r>
            <a:r>
              <a:rPr lang="en-US" altLang="zh-CN" b="1" dirty="0" err="1">
                <a:solidFill>
                  <a:srgbClr val="00B0F0"/>
                </a:solidFill>
                <a:latin typeface="+mj-lt"/>
                <a:ea typeface="Tahoma" pitchFamily="34" charset="0"/>
                <a:cs typeface="Tahoma" pitchFamily="34" charset="0"/>
              </a:rPr>
              <a:t>hình</a:t>
            </a:r>
            <a:r>
              <a:rPr lang="en-US" altLang="zh-CN" b="1" dirty="0">
                <a:solidFill>
                  <a:srgbClr val="00B0F0"/>
                </a:solidFill>
                <a:latin typeface="+mj-lt"/>
                <a:ea typeface="Tahoma" pitchFamily="34" charset="0"/>
                <a:cs typeface="Tahoma" pitchFamily="34" charset="0"/>
              </a:rPr>
              <a:t> </a:t>
            </a:r>
            <a:r>
              <a:rPr lang="en-US" altLang="zh-CN" b="1" dirty="0" err="1">
                <a:solidFill>
                  <a:srgbClr val="00B0F0"/>
                </a:solidFill>
                <a:latin typeface="+mj-lt"/>
                <a:ea typeface="Tahoma" pitchFamily="34" charset="0"/>
                <a:cs typeface="Tahoma" pitchFamily="34" charset="0"/>
              </a:rPr>
              <a:t>thức</a:t>
            </a:r>
            <a:r>
              <a:rPr lang="en-US" altLang="zh-CN" b="1" dirty="0">
                <a:solidFill>
                  <a:srgbClr val="00B0F0"/>
                </a:solidFill>
                <a:latin typeface="+mj-lt"/>
                <a:ea typeface="Tahoma" pitchFamily="34" charset="0"/>
                <a:cs typeface="Tahoma" pitchFamily="34" charset="0"/>
              </a:rPr>
              <a:t> </a:t>
            </a:r>
            <a:r>
              <a:rPr lang="en-US" altLang="zh-CN" b="1" dirty="0" err="1">
                <a:solidFill>
                  <a:srgbClr val="00B0F0"/>
                </a:solidFill>
                <a:latin typeface="+mj-lt"/>
                <a:ea typeface="Tahoma" pitchFamily="34" charset="0"/>
                <a:cs typeface="Tahoma" pitchFamily="34" charset="0"/>
              </a:rPr>
              <a:t>tổ</a:t>
            </a:r>
            <a:r>
              <a:rPr lang="en-US" altLang="zh-CN" b="1" dirty="0">
                <a:solidFill>
                  <a:srgbClr val="00B0F0"/>
                </a:solidFill>
                <a:latin typeface="+mj-lt"/>
                <a:ea typeface="Tahoma" pitchFamily="34" charset="0"/>
                <a:cs typeface="Tahoma" pitchFamily="34" charset="0"/>
              </a:rPr>
              <a:t> </a:t>
            </a:r>
            <a:r>
              <a:rPr lang="en-US" altLang="zh-CN" b="1" dirty="0" err="1">
                <a:solidFill>
                  <a:srgbClr val="00B0F0"/>
                </a:solidFill>
                <a:latin typeface="+mj-lt"/>
                <a:ea typeface="Tahoma" pitchFamily="34" charset="0"/>
                <a:cs typeface="Tahoma" pitchFamily="34" charset="0"/>
              </a:rPr>
              <a:t>chức</a:t>
            </a:r>
            <a:r>
              <a:rPr lang="en-US" altLang="zh-CN" b="1" dirty="0">
                <a:solidFill>
                  <a:srgbClr val="00B0F0"/>
                </a:solidFill>
                <a:latin typeface="+mj-lt"/>
                <a:ea typeface="Tahoma" pitchFamily="34" charset="0"/>
                <a:cs typeface="Tahoma" pitchFamily="34" charset="0"/>
              </a:rPr>
              <a:t> </a:t>
            </a:r>
            <a:r>
              <a:rPr lang="en-US" altLang="zh-CN" b="1" dirty="0" err="1">
                <a:solidFill>
                  <a:srgbClr val="00B0F0"/>
                </a:solidFill>
                <a:latin typeface="+mj-lt"/>
                <a:ea typeface="Tahoma" pitchFamily="34" charset="0"/>
                <a:cs typeface="Tahoma" pitchFamily="34" charset="0"/>
              </a:rPr>
              <a:t>dạy</a:t>
            </a:r>
            <a:r>
              <a:rPr lang="en-US" altLang="zh-CN" b="1" dirty="0">
                <a:solidFill>
                  <a:srgbClr val="00B0F0"/>
                </a:solidFill>
                <a:latin typeface="+mj-lt"/>
                <a:ea typeface="Tahoma" pitchFamily="34" charset="0"/>
                <a:cs typeface="Tahoma" pitchFamily="34" charset="0"/>
              </a:rPr>
              <a:t> </a:t>
            </a:r>
            <a:r>
              <a:rPr lang="en-US" altLang="zh-CN" b="1" dirty="0" err="1">
                <a:solidFill>
                  <a:srgbClr val="00B0F0"/>
                </a:solidFill>
                <a:latin typeface="+mj-lt"/>
                <a:ea typeface="Tahoma" pitchFamily="34" charset="0"/>
                <a:cs typeface="Tahoma" pitchFamily="34" charset="0"/>
              </a:rPr>
              <a:t>học</a:t>
            </a:r>
            <a:endParaRPr lang="zh-CN" altLang="zh-CN" b="1" dirty="0">
              <a:solidFill>
                <a:srgbClr val="00B0F0"/>
              </a:solidFill>
              <a:latin typeface="+mj-lt"/>
              <a:ea typeface="微软雅黑" pitchFamily="34" charset="-122"/>
              <a:cs typeface="Tahoma" pitchFamily="34" charset="0"/>
            </a:endParaRPr>
          </a:p>
        </p:txBody>
      </p:sp>
      <p:sp>
        <p:nvSpPr>
          <p:cNvPr id="49" name="Freeform 512"/>
          <p:cNvSpPr>
            <a:spLocks/>
          </p:cNvSpPr>
          <p:nvPr/>
        </p:nvSpPr>
        <p:spPr bwMode="auto">
          <a:xfrm>
            <a:off x="1306012" y="2976157"/>
            <a:ext cx="118429" cy="234684"/>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FF0000"/>
          </a:solidFill>
          <a:ln>
            <a:noFill/>
          </a:ln>
        </p:spPr>
        <p:txBody>
          <a:bodyPr vert="horz" wrap="square" lIns="91419" tIns="45709" rIns="91419" bIns="45709" numCol="1" anchor="t" anchorCtr="0" compatLnSpc="1">
            <a:prstTxWarp prst="textNoShape">
              <a:avLst/>
            </a:prstTxWarp>
          </a:bodyPr>
          <a:lstStyle/>
          <a:p>
            <a:endParaRPr lang="zh-CN" altLang="en-US" sz="1100">
              <a:solidFill>
                <a:srgbClr val="002060"/>
              </a:solidFill>
            </a:endParaRPr>
          </a:p>
        </p:txBody>
      </p:sp>
      <p:sp>
        <p:nvSpPr>
          <p:cNvPr id="50" name="TextBox 49"/>
          <p:cNvSpPr txBox="1"/>
          <p:nvPr/>
        </p:nvSpPr>
        <p:spPr>
          <a:xfrm>
            <a:off x="1593188" y="2885947"/>
            <a:ext cx="3544314" cy="369332"/>
          </a:xfrm>
          <a:prstGeom prst="rect">
            <a:avLst/>
          </a:prstGeom>
          <a:noFill/>
        </p:spPr>
        <p:txBody>
          <a:bodyPr wrap="square" rtlCol="0">
            <a:spAutoFit/>
          </a:bodyPr>
          <a:lstStyle/>
          <a:p>
            <a:r>
              <a:rPr lang="en-US" altLang="zh-CN" b="1" dirty="0">
                <a:solidFill>
                  <a:srgbClr val="FF0000"/>
                </a:solidFill>
                <a:latin typeface="+mj-lt"/>
                <a:ea typeface="微软雅黑" pitchFamily="34" charset="-122"/>
              </a:rPr>
              <a:t>Ý </a:t>
            </a:r>
            <a:r>
              <a:rPr lang="en-US" altLang="zh-CN" b="1" dirty="0" err="1">
                <a:solidFill>
                  <a:srgbClr val="FF0000"/>
                </a:solidFill>
                <a:latin typeface="+mj-lt"/>
                <a:ea typeface="微软雅黑" pitchFamily="34" charset="-122"/>
              </a:rPr>
              <a:t>tưởng</a:t>
            </a:r>
            <a:r>
              <a:rPr lang="en-US" altLang="zh-CN" b="1" dirty="0">
                <a:solidFill>
                  <a:srgbClr val="FF0000"/>
                </a:solidFill>
                <a:latin typeface="+mj-lt"/>
                <a:ea typeface="微软雅黑" pitchFamily="34" charset="-122"/>
              </a:rPr>
              <a:t> </a:t>
            </a:r>
            <a:r>
              <a:rPr lang="en-US" altLang="zh-CN" b="1" dirty="0" err="1">
                <a:solidFill>
                  <a:srgbClr val="FF0000"/>
                </a:solidFill>
                <a:latin typeface="+mj-lt"/>
                <a:ea typeface="微软雅黑" pitchFamily="34" charset="-122"/>
              </a:rPr>
              <a:t>phân</a:t>
            </a:r>
            <a:r>
              <a:rPr lang="en-US" altLang="zh-CN" b="1" dirty="0">
                <a:solidFill>
                  <a:srgbClr val="FF0000"/>
                </a:solidFill>
                <a:latin typeface="+mj-lt"/>
                <a:ea typeface="微软雅黑" pitchFamily="34" charset="-122"/>
              </a:rPr>
              <a:t> </a:t>
            </a:r>
            <a:r>
              <a:rPr lang="en-US" altLang="zh-CN" b="1" dirty="0" err="1">
                <a:solidFill>
                  <a:srgbClr val="FF0000"/>
                </a:solidFill>
                <a:latin typeface="+mj-lt"/>
                <a:ea typeface="微软雅黑" pitchFamily="34" charset="-122"/>
              </a:rPr>
              <a:t>bổ</a:t>
            </a:r>
            <a:r>
              <a:rPr lang="en-US" altLang="zh-CN" b="1" dirty="0">
                <a:solidFill>
                  <a:srgbClr val="FF0000"/>
                </a:solidFill>
                <a:latin typeface="+mj-lt"/>
                <a:ea typeface="微软雅黑" pitchFamily="34" charset="-122"/>
              </a:rPr>
              <a:t> </a:t>
            </a:r>
            <a:r>
              <a:rPr lang="en-US" altLang="zh-CN" b="1" dirty="0" err="1">
                <a:solidFill>
                  <a:srgbClr val="FF0000"/>
                </a:solidFill>
                <a:latin typeface="+mj-lt"/>
                <a:ea typeface="微软雅黑" pitchFamily="34" charset="-122"/>
              </a:rPr>
              <a:t>chương</a:t>
            </a:r>
            <a:r>
              <a:rPr lang="en-US" altLang="zh-CN" b="1" dirty="0">
                <a:solidFill>
                  <a:srgbClr val="FF0000"/>
                </a:solidFill>
                <a:latin typeface="+mj-lt"/>
                <a:ea typeface="微软雅黑" pitchFamily="34" charset="-122"/>
              </a:rPr>
              <a:t> </a:t>
            </a:r>
            <a:r>
              <a:rPr lang="en-US" altLang="zh-CN" b="1" dirty="0" err="1">
                <a:solidFill>
                  <a:srgbClr val="FF0000"/>
                </a:solidFill>
                <a:latin typeface="+mj-lt"/>
                <a:ea typeface="微软雅黑" pitchFamily="34" charset="-122"/>
              </a:rPr>
              <a:t>trình</a:t>
            </a:r>
            <a:endParaRPr lang="zh-CN" altLang="zh-CN" b="1" dirty="0">
              <a:solidFill>
                <a:srgbClr val="FF0000"/>
              </a:solidFill>
              <a:latin typeface="+mj-lt"/>
              <a:ea typeface="微软雅黑" pitchFamily="34" charset="-122"/>
            </a:endParaRPr>
          </a:p>
        </p:txBody>
      </p:sp>
      <p:grpSp>
        <p:nvGrpSpPr>
          <p:cNvPr id="54" name="组合 53"/>
          <p:cNvGrpSpPr/>
          <p:nvPr/>
        </p:nvGrpSpPr>
        <p:grpSpPr>
          <a:xfrm>
            <a:off x="6271708" y="5159684"/>
            <a:ext cx="820690" cy="820904"/>
            <a:chOff x="5413751" y="4970379"/>
            <a:chExt cx="821094" cy="821094"/>
          </a:xfrm>
        </p:grpSpPr>
        <p:sp>
          <p:nvSpPr>
            <p:cNvPr id="9" name="椭圆 8"/>
            <p:cNvSpPr/>
            <p:nvPr/>
          </p:nvSpPr>
          <p:spPr>
            <a:xfrm>
              <a:off x="5413751" y="4970379"/>
              <a:ext cx="821094" cy="821094"/>
            </a:xfrm>
            <a:prstGeom prst="ellipse">
              <a:avLst/>
            </a:prstGeom>
            <a:gradFill flip="none" rotWithShape="1">
              <a:gsLst>
                <a:gs pos="0">
                  <a:schemeClr val="bg1"/>
                </a:gs>
                <a:gs pos="100000">
                  <a:schemeClr val="bg1">
                    <a:lumMod val="50000"/>
                  </a:schemeClr>
                </a:gs>
              </a:gsLst>
              <a:lin ang="2700000" scaled="1"/>
              <a:tileRect/>
            </a:gradFill>
            <a:ln>
              <a:gradFill flip="none" rotWithShape="1">
                <a:gsLst>
                  <a:gs pos="0">
                    <a:schemeClr val="accent1">
                      <a:lumMod val="5000"/>
                      <a:lumOff val="95000"/>
                    </a:schemeClr>
                  </a:gs>
                  <a:gs pos="100000">
                    <a:schemeClr val="bg1">
                      <a:lumMod val="50000"/>
                    </a:schemeClr>
                  </a:gs>
                </a:gsLst>
                <a:lin ang="13500000" scaled="1"/>
                <a:tileRect/>
              </a:gradFill>
            </a:ln>
            <a:effectLst>
              <a:outerShdw blurRad="190500" dist="1270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100"/>
            </a:p>
          </p:txBody>
        </p:sp>
        <p:sp>
          <p:nvSpPr>
            <p:cNvPr id="14" name="文本框 58"/>
            <p:cNvSpPr txBox="1"/>
            <p:nvPr/>
          </p:nvSpPr>
          <p:spPr>
            <a:xfrm>
              <a:off x="5456435" y="5065083"/>
              <a:ext cx="547072" cy="461772"/>
            </a:xfrm>
            <a:prstGeom prst="rect">
              <a:avLst/>
            </a:prstGeom>
            <a:noFill/>
          </p:spPr>
          <p:txBody>
            <a:bodyPr wrap="none" rtlCol="0">
              <a:spAutoFit/>
            </a:bodyPr>
            <a:lstStyle/>
            <a:p>
              <a:r>
                <a:rPr lang="en-US" altLang="zh-CN" sz="2400" dirty="0">
                  <a:solidFill>
                    <a:schemeClr val="accent5"/>
                  </a:solidFill>
                  <a:latin typeface="微软雅黑" pitchFamily="34" charset="-122"/>
                  <a:ea typeface="微软雅黑" pitchFamily="34" charset="-122"/>
                </a:rPr>
                <a:t>03</a:t>
              </a:r>
              <a:endParaRPr lang="zh-CN" altLang="en-US" sz="2400" dirty="0">
                <a:solidFill>
                  <a:schemeClr val="accent5"/>
                </a:solidFill>
                <a:latin typeface="微软雅黑" pitchFamily="34" charset="-122"/>
                <a:ea typeface="微软雅黑" pitchFamily="34" charset="-122"/>
              </a:endParaRPr>
            </a:p>
          </p:txBody>
        </p:sp>
      </p:grpSp>
      <p:sp>
        <p:nvSpPr>
          <p:cNvPr id="57" name="Rectangle 56"/>
          <p:cNvSpPr/>
          <p:nvPr/>
        </p:nvSpPr>
        <p:spPr>
          <a:xfrm>
            <a:off x="921087" y="222363"/>
            <a:ext cx="9989896" cy="6995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Chương</a:t>
            </a:r>
            <a:r>
              <a:rPr lang="en-US" sz="32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trình</a:t>
            </a:r>
            <a:r>
              <a:rPr lang="en-US" sz="32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“ATGT </a:t>
            </a:r>
            <a:r>
              <a:rPr lang="en-US" sz="32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cho</a:t>
            </a:r>
            <a:r>
              <a:rPr lang="en-US" sz="32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nụ</a:t>
            </a:r>
            <a:r>
              <a:rPr lang="en-US" sz="32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cười</a:t>
            </a:r>
            <a:r>
              <a:rPr lang="en-US" sz="32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trẻ</a:t>
            </a:r>
            <a:r>
              <a:rPr lang="en-US" sz="32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thơ</a:t>
            </a:r>
            <a:r>
              <a:rPr lang="en-US" sz="32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cấp</a:t>
            </a:r>
            <a:r>
              <a:rPr lang="en-US" sz="32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Tiểu</a:t>
            </a:r>
            <a:r>
              <a:rPr lang="en-US" sz="32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sz="32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học</a:t>
            </a:r>
            <a:endParaRPr lang="en-US" sz="32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58" name="TextBox 57"/>
          <p:cNvSpPr txBox="1"/>
          <p:nvPr/>
        </p:nvSpPr>
        <p:spPr>
          <a:xfrm>
            <a:off x="8050628" y="1574887"/>
            <a:ext cx="3326717" cy="923330"/>
          </a:xfrm>
          <a:prstGeom prst="rect">
            <a:avLst/>
          </a:prstGeom>
          <a:noFill/>
        </p:spPr>
        <p:txBody>
          <a:bodyPr wrap="square" rtlCol="0">
            <a:spAutoFit/>
          </a:bodyPr>
          <a:lstStyle/>
          <a:p>
            <a:r>
              <a:rPr lang="en-US" b="1" dirty="0" err="1">
                <a:solidFill>
                  <a:schemeClr val="accent6">
                    <a:lumMod val="75000"/>
                  </a:schemeClr>
                </a:solidFill>
                <a:latin typeface="+mj-lt"/>
                <a:ea typeface="Tahoma" pitchFamily="34" charset="0"/>
                <a:cs typeface="Tahoma" pitchFamily="34" charset="0"/>
              </a:rPr>
              <a:t>Giới</a:t>
            </a:r>
            <a:r>
              <a:rPr lang="en-US" b="1" dirty="0">
                <a:solidFill>
                  <a:schemeClr val="accent6">
                    <a:lumMod val="75000"/>
                  </a:schemeClr>
                </a:solidFill>
                <a:latin typeface="+mj-lt"/>
                <a:ea typeface="Tahoma" pitchFamily="34" charset="0"/>
                <a:cs typeface="Tahoma" pitchFamily="34" charset="0"/>
              </a:rPr>
              <a:t> </a:t>
            </a:r>
            <a:r>
              <a:rPr lang="en-US" b="1" dirty="0" err="1">
                <a:solidFill>
                  <a:schemeClr val="accent6">
                    <a:lumMod val="75000"/>
                  </a:schemeClr>
                </a:solidFill>
                <a:latin typeface="+mj-lt"/>
                <a:ea typeface="Tahoma" pitchFamily="34" charset="0"/>
                <a:cs typeface="Tahoma" pitchFamily="34" charset="0"/>
              </a:rPr>
              <a:t>thiệu</a:t>
            </a:r>
            <a:r>
              <a:rPr lang="en-US" b="1" dirty="0">
                <a:solidFill>
                  <a:schemeClr val="accent6">
                    <a:lumMod val="75000"/>
                  </a:schemeClr>
                </a:solidFill>
                <a:latin typeface="+mj-lt"/>
                <a:ea typeface="Tahoma" pitchFamily="34" charset="0"/>
                <a:cs typeface="Tahoma" pitchFamily="34" charset="0"/>
              </a:rPr>
              <a:t> </a:t>
            </a:r>
            <a:r>
              <a:rPr lang="en-US" b="1" dirty="0" err="1">
                <a:solidFill>
                  <a:schemeClr val="accent6">
                    <a:lumMod val="75000"/>
                  </a:schemeClr>
                </a:solidFill>
                <a:latin typeface="+mj-lt"/>
                <a:ea typeface="Tahoma" pitchFamily="34" charset="0"/>
                <a:cs typeface="Tahoma" pitchFamily="34" charset="0"/>
              </a:rPr>
              <a:t>chương</a:t>
            </a:r>
            <a:r>
              <a:rPr lang="en-US" b="1" dirty="0">
                <a:solidFill>
                  <a:schemeClr val="accent6">
                    <a:lumMod val="75000"/>
                  </a:schemeClr>
                </a:solidFill>
                <a:latin typeface="+mj-lt"/>
                <a:ea typeface="Tahoma" pitchFamily="34" charset="0"/>
                <a:cs typeface="Tahoma" pitchFamily="34" charset="0"/>
              </a:rPr>
              <a:t> </a:t>
            </a:r>
            <a:r>
              <a:rPr lang="en-US" b="1" dirty="0" err="1">
                <a:solidFill>
                  <a:schemeClr val="accent6">
                    <a:lumMod val="75000"/>
                  </a:schemeClr>
                </a:solidFill>
                <a:latin typeface="+mj-lt"/>
                <a:ea typeface="Tahoma" pitchFamily="34" charset="0"/>
                <a:cs typeface="Tahoma" pitchFamily="34" charset="0"/>
              </a:rPr>
              <a:t>trình</a:t>
            </a:r>
            <a:r>
              <a:rPr lang="en-US" b="1" dirty="0">
                <a:solidFill>
                  <a:schemeClr val="accent6">
                    <a:lumMod val="75000"/>
                  </a:schemeClr>
                </a:solidFill>
                <a:latin typeface="+mj-lt"/>
                <a:ea typeface="Tahoma" pitchFamily="34" charset="0"/>
                <a:cs typeface="Tahoma" pitchFamily="34" charset="0"/>
              </a:rPr>
              <a:t>  “ATGT </a:t>
            </a:r>
            <a:r>
              <a:rPr lang="en-US" b="1" dirty="0" err="1">
                <a:solidFill>
                  <a:schemeClr val="accent6">
                    <a:lumMod val="75000"/>
                  </a:schemeClr>
                </a:solidFill>
                <a:latin typeface="+mj-lt"/>
                <a:ea typeface="Tahoma" pitchFamily="34" charset="0"/>
                <a:cs typeface="Tahoma" pitchFamily="34" charset="0"/>
              </a:rPr>
              <a:t>cho</a:t>
            </a:r>
            <a:r>
              <a:rPr lang="en-US" b="1" dirty="0">
                <a:solidFill>
                  <a:schemeClr val="accent6">
                    <a:lumMod val="75000"/>
                  </a:schemeClr>
                </a:solidFill>
                <a:latin typeface="+mj-lt"/>
                <a:ea typeface="Tahoma" pitchFamily="34" charset="0"/>
                <a:cs typeface="Tahoma" pitchFamily="34" charset="0"/>
              </a:rPr>
              <a:t> </a:t>
            </a:r>
            <a:r>
              <a:rPr lang="en-US" b="1" dirty="0" err="1">
                <a:solidFill>
                  <a:schemeClr val="accent6">
                    <a:lumMod val="75000"/>
                  </a:schemeClr>
                </a:solidFill>
                <a:latin typeface="+mj-lt"/>
                <a:ea typeface="Tahoma" pitchFamily="34" charset="0"/>
                <a:cs typeface="Tahoma" pitchFamily="34" charset="0"/>
              </a:rPr>
              <a:t>nụ</a:t>
            </a:r>
            <a:r>
              <a:rPr lang="en-US" b="1" dirty="0">
                <a:solidFill>
                  <a:schemeClr val="accent6">
                    <a:lumMod val="75000"/>
                  </a:schemeClr>
                </a:solidFill>
                <a:latin typeface="+mj-lt"/>
                <a:ea typeface="Tahoma" pitchFamily="34" charset="0"/>
                <a:cs typeface="Tahoma" pitchFamily="34" charset="0"/>
              </a:rPr>
              <a:t> </a:t>
            </a:r>
            <a:r>
              <a:rPr lang="en-US" b="1" dirty="0" err="1">
                <a:solidFill>
                  <a:schemeClr val="accent6">
                    <a:lumMod val="75000"/>
                  </a:schemeClr>
                </a:solidFill>
                <a:latin typeface="+mj-lt"/>
                <a:ea typeface="Tahoma" pitchFamily="34" charset="0"/>
                <a:cs typeface="Tahoma" pitchFamily="34" charset="0"/>
              </a:rPr>
              <a:t>cười</a:t>
            </a:r>
            <a:r>
              <a:rPr lang="en-US" b="1" dirty="0">
                <a:solidFill>
                  <a:schemeClr val="accent6">
                    <a:lumMod val="75000"/>
                  </a:schemeClr>
                </a:solidFill>
                <a:latin typeface="+mj-lt"/>
                <a:ea typeface="Tahoma" pitchFamily="34" charset="0"/>
                <a:cs typeface="Tahoma" pitchFamily="34" charset="0"/>
              </a:rPr>
              <a:t>  </a:t>
            </a:r>
            <a:r>
              <a:rPr lang="en-US" b="1" dirty="0" err="1">
                <a:solidFill>
                  <a:schemeClr val="accent6">
                    <a:lumMod val="75000"/>
                  </a:schemeClr>
                </a:solidFill>
                <a:latin typeface="+mj-lt"/>
                <a:ea typeface="Tahoma" pitchFamily="34" charset="0"/>
                <a:cs typeface="Tahoma" pitchFamily="34" charset="0"/>
              </a:rPr>
              <a:t>trẻ</a:t>
            </a:r>
            <a:r>
              <a:rPr lang="en-US" b="1" dirty="0">
                <a:solidFill>
                  <a:schemeClr val="accent6">
                    <a:lumMod val="75000"/>
                  </a:schemeClr>
                </a:solidFill>
                <a:latin typeface="+mj-lt"/>
                <a:ea typeface="Tahoma" pitchFamily="34" charset="0"/>
                <a:cs typeface="Tahoma" pitchFamily="34" charset="0"/>
              </a:rPr>
              <a:t> </a:t>
            </a:r>
            <a:r>
              <a:rPr lang="en-US" b="1" dirty="0" err="1">
                <a:solidFill>
                  <a:schemeClr val="accent6">
                    <a:lumMod val="75000"/>
                  </a:schemeClr>
                </a:solidFill>
                <a:latin typeface="+mj-lt"/>
                <a:ea typeface="Tahoma" pitchFamily="34" charset="0"/>
                <a:cs typeface="Tahoma" pitchFamily="34" charset="0"/>
              </a:rPr>
              <a:t>thơ</a:t>
            </a:r>
            <a:r>
              <a:rPr lang="en-US" b="1" dirty="0">
                <a:solidFill>
                  <a:schemeClr val="accent6">
                    <a:lumMod val="75000"/>
                  </a:schemeClr>
                </a:solidFill>
                <a:latin typeface="+mj-lt"/>
                <a:ea typeface="Tahoma" pitchFamily="34" charset="0"/>
                <a:cs typeface="Tahoma" pitchFamily="34" charset="0"/>
              </a:rPr>
              <a:t>”</a:t>
            </a:r>
          </a:p>
          <a:p>
            <a:endParaRPr lang="en-US" dirty="0">
              <a:solidFill>
                <a:schemeClr val="accent6">
                  <a:lumMod val="75000"/>
                </a:schemeClr>
              </a:solidFill>
            </a:endParaRPr>
          </a:p>
        </p:txBody>
      </p:sp>
      <p:sp>
        <p:nvSpPr>
          <p:cNvPr id="63" name="TextBox 62"/>
          <p:cNvSpPr txBox="1"/>
          <p:nvPr/>
        </p:nvSpPr>
        <p:spPr>
          <a:xfrm>
            <a:off x="9085862" y="4218367"/>
            <a:ext cx="3326717" cy="646331"/>
          </a:xfrm>
          <a:prstGeom prst="rect">
            <a:avLst/>
          </a:prstGeom>
          <a:noFill/>
        </p:spPr>
        <p:txBody>
          <a:bodyPr wrap="square" rtlCol="0">
            <a:spAutoFit/>
          </a:bodyPr>
          <a:lstStyle/>
          <a:p>
            <a:r>
              <a:rPr lang="en-US" b="1" dirty="0" err="1">
                <a:solidFill>
                  <a:srgbClr val="002060"/>
                </a:solidFill>
                <a:latin typeface="+mj-lt"/>
                <a:ea typeface="Tahoma" pitchFamily="34" charset="0"/>
                <a:cs typeface="Tahoma" pitchFamily="34" charset="0"/>
              </a:rPr>
              <a:t>Tài</a:t>
            </a:r>
            <a:r>
              <a:rPr lang="en-US" b="1" dirty="0">
                <a:solidFill>
                  <a:srgbClr val="002060"/>
                </a:solidFill>
                <a:latin typeface="+mj-lt"/>
                <a:ea typeface="Tahoma" pitchFamily="34" charset="0"/>
                <a:cs typeface="Tahoma" pitchFamily="34" charset="0"/>
              </a:rPr>
              <a:t> </a:t>
            </a:r>
            <a:r>
              <a:rPr lang="en-US" b="1" dirty="0" err="1">
                <a:solidFill>
                  <a:srgbClr val="002060"/>
                </a:solidFill>
                <a:latin typeface="+mj-lt"/>
                <a:ea typeface="Tahoma" pitchFamily="34" charset="0"/>
                <a:cs typeface="Tahoma" pitchFamily="34" charset="0"/>
              </a:rPr>
              <a:t>liệu</a:t>
            </a:r>
            <a:r>
              <a:rPr lang="en-US" b="1" dirty="0">
                <a:solidFill>
                  <a:srgbClr val="002060"/>
                </a:solidFill>
                <a:latin typeface="+mj-lt"/>
                <a:ea typeface="Tahoma" pitchFamily="34" charset="0"/>
                <a:cs typeface="Tahoma" pitchFamily="34" charset="0"/>
              </a:rPr>
              <a:t> </a:t>
            </a:r>
            <a:br>
              <a:rPr lang="en-US" b="1" dirty="0">
                <a:solidFill>
                  <a:srgbClr val="002060"/>
                </a:solidFill>
                <a:latin typeface="+mj-lt"/>
                <a:ea typeface="Tahoma" pitchFamily="34" charset="0"/>
                <a:cs typeface="Tahoma" pitchFamily="34" charset="0"/>
              </a:rPr>
            </a:br>
            <a:r>
              <a:rPr lang="en-US" b="1" dirty="0">
                <a:solidFill>
                  <a:srgbClr val="002060"/>
                </a:solidFill>
                <a:latin typeface="+mj-lt"/>
                <a:ea typeface="Tahoma" panose="020B0604030504040204" pitchFamily="34" charset="0"/>
                <a:cs typeface="Times New Roman" panose="02020603050405020304" pitchFamily="18" charset="0"/>
              </a:rPr>
              <a:t>“ATGT </a:t>
            </a:r>
            <a:r>
              <a:rPr lang="en-US" b="1" dirty="0" err="1">
                <a:solidFill>
                  <a:srgbClr val="002060"/>
                </a:solidFill>
                <a:latin typeface="+mj-lt"/>
                <a:ea typeface="Tahoma" panose="020B0604030504040204" pitchFamily="34" charset="0"/>
                <a:cs typeface="Times New Roman" panose="02020603050405020304" pitchFamily="18" charset="0"/>
              </a:rPr>
              <a:t>cho</a:t>
            </a:r>
            <a:r>
              <a:rPr lang="en-US" b="1" dirty="0">
                <a:solidFill>
                  <a:srgbClr val="002060"/>
                </a:solidFill>
                <a:latin typeface="+mj-lt"/>
                <a:ea typeface="Tahoma" panose="020B0604030504040204" pitchFamily="34" charset="0"/>
                <a:cs typeface="Times New Roman" panose="02020603050405020304" pitchFamily="18" charset="0"/>
              </a:rPr>
              <a:t> </a:t>
            </a:r>
            <a:r>
              <a:rPr lang="en-US" b="1" dirty="0" err="1">
                <a:solidFill>
                  <a:srgbClr val="002060"/>
                </a:solidFill>
                <a:latin typeface="+mj-lt"/>
                <a:ea typeface="Tahoma" panose="020B0604030504040204" pitchFamily="34" charset="0"/>
                <a:cs typeface="Times New Roman" panose="02020603050405020304" pitchFamily="18" charset="0"/>
              </a:rPr>
              <a:t>nụ</a:t>
            </a:r>
            <a:r>
              <a:rPr lang="en-US" b="1" dirty="0">
                <a:solidFill>
                  <a:srgbClr val="002060"/>
                </a:solidFill>
                <a:latin typeface="+mj-lt"/>
                <a:ea typeface="Tahoma" panose="020B0604030504040204" pitchFamily="34" charset="0"/>
                <a:cs typeface="Times New Roman" panose="02020603050405020304" pitchFamily="18" charset="0"/>
              </a:rPr>
              <a:t> </a:t>
            </a:r>
            <a:r>
              <a:rPr lang="en-US" b="1" dirty="0" err="1">
                <a:solidFill>
                  <a:srgbClr val="002060"/>
                </a:solidFill>
                <a:latin typeface="+mj-lt"/>
                <a:ea typeface="Tahoma" panose="020B0604030504040204" pitchFamily="34" charset="0"/>
                <a:cs typeface="Times New Roman" panose="02020603050405020304" pitchFamily="18" charset="0"/>
              </a:rPr>
              <a:t>cười</a:t>
            </a:r>
            <a:r>
              <a:rPr lang="en-US" b="1" dirty="0">
                <a:solidFill>
                  <a:srgbClr val="002060"/>
                </a:solidFill>
                <a:latin typeface="+mj-lt"/>
                <a:ea typeface="Tahoma" panose="020B0604030504040204" pitchFamily="34" charset="0"/>
                <a:cs typeface="Times New Roman" panose="02020603050405020304" pitchFamily="18" charset="0"/>
              </a:rPr>
              <a:t> </a:t>
            </a:r>
            <a:r>
              <a:rPr lang="en-US" b="1" dirty="0" err="1">
                <a:solidFill>
                  <a:srgbClr val="002060"/>
                </a:solidFill>
                <a:latin typeface="+mj-lt"/>
                <a:ea typeface="Tahoma" panose="020B0604030504040204" pitchFamily="34" charset="0"/>
                <a:cs typeface="Times New Roman" panose="02020603050405020304" pitchFamily="18" charset="0"/>
              </a:rPr>
              <a:t>trẻ</a:t>
            </a:r>
            <a:r>
              <a:rPr lang="en-US" b="1" dirty="0">
                <a:solidFill>
                  <a:srgbClr val="002060"/>
                </a:solidFill>
                <a:latin typeface="+mj-lt"/>
                <a:ea typeface="Tahoma" panose="020B0604030504040204" pitchFamily="34" charset="0"/>
                <a:cs typeface="Times New Roman" panose="02020603050405020304" pitchFamily="18" charset="0"/>
              </a:rPr>
              <a:t> </a:t>
            </a:r>
            <a:r>
              <a:rPr lang="en-US" b="1" dirty="0" err="1">
                <a:solidFill>
                  <a:srgbClr val="002060"/>
                </a:solidFill>
                <a:latin typeface="+mj-lt"/>
                <a:ea typeface="Tahoma" panose="020B0604030504040204" pitchFamily="34" charset="0"/>
                <a:cs typeface="Times New Roman" panose="02020603050405020304" pitchFamily="18" charset="0"/>
              </a:rPr>
              <a:t>thơ</a:t>
            </a:r>
            <a:r>
              <a:rPr lang="en-US" b="1" dirty="0">
                <a:solidFill>
                  <a:srgbClr val="002060"/>
                </a:solidFill>
                <a:latin typeface="+mj-lt"/>
                <a:ea typeface="Tahoma" panose="020B0604030504040204" pitchFamily="34" charset="0"/>
                <a:cs typeface="Times New Roman" panose="02020603050405020304" pitchFamily="18" charset="0"/>
              </a:rPr>
              <a:t>”</a:t>
            </a:r>
            <a:r>
              <a:rPr lang="en-US" b="1" dirty="0">
                <a:solidFill>
                  <a:srgbClr val="002060"/>
                </a:solidFill>
                <a:latin typeface="+mj-lt"/>
                <a:ea typeface="Tahoma" pitchFamily="34" charset="0"/>
                <a:cs typeface="Tahoma" pitchFamily="34" charset="0"/>
              </a:rPr>
              <a:t> </a:t>
            </a:r>
            <a:endParaRPr lang="en-US" b="1" dirty="0">
              <a:solidFill>
                <a:srgbClr val="002060"/>
              </a:solidFill>
              <a:latin typeface="+mj-lt"/>
            </a:endParaRPr>
          </a:p>
        </p:txBody>
      </p:sp>
      <p:sp>
        <p:nvSpPr>
          <p:cNvPr id="64" name="Hình chữ nhật 17"/>
          <p:cNvSpPr/>
          <p:nvPr/>
        </p:nvSpPr>
        <p:spPr>
          <a:xfrm>
            <a:off x="1093186" y="3231935"/>
            <a:ext cx="3251200" cy="830997"/>
          </a:xfrm>
          <a:prstGeom prst="rect">
            <a:avLst/>
          </a:prstGeom>
        </p:spPr>
        <p:txBody>
          <a:bodyPr>
            <a:spAutoFit/>
          </a:bodyPr>
          <a:lstStyle/>
          <a:p>
            <a:pPr fontAlgn="auto">
              <a:lnSpc>
                <a:spcPct val="150000"/>
              </a:lnSpc>
              <a:spcBef>
                <a:spcPts val="0"/>
              </a:spcBef>
              <a:spcAft>
                <a:spcPts val="0"/>
              </a:spcAft>
              <a:defRPr/>
            </a:pPr>
            <a:r>
              <a:rPr lang="en-US" sz="1600" kern="0" dirty="0">
                <a:solidFill>
                  <a:srgbClr val="FF0000"/>
                </a:solidFill>
                <a:latin typeface="+mj-lt"/>
                <a:ea typeface="Tahoma" pitchFamily="34" charset="0"/>
                <a:cs typeface="Tahoma" pitchFamily="34" charset="0"/>
              </a:rPr>
              <a:t>12 </a:t>
            </a:r>
            <a:r>
              <a:rPr lang="en-US" sz="1600" kern="0" dirty="0" err="1">
                <a:solidFill>
                  <a:srgbClr val="FF0000"/>
                </a:solidFill>
                <a:latin typeface="+mj-lt"/>
                <a:ea typeface="Tahoma" pitchFamily="34" charset="0"/>
                <a:cs typeface="Tahoma" pitchFamily="34" charset="0"/>
              </a:rPr>
              <a:t>đơn</a:t>
            </a:r>
            <a:r>
              <a:rPr lang="en-US" sz="1600" kern="0" dirty="0">
                <a:solidFill>
                  <a:srgbClr val="FF0000"/>
                </a:solidFill>
                <a:latin typeface="+mj-lt"/>
                <a:ea typeface="Tahoma" pitchFamily="34" charset="0"/>
                <a:cs typeface="Tahoma" pitchFamily="34" charset="0"/>
              </a:rPr>
              <a:t> </a:t>
            </a:r>
            <a:r>
              <a:rPr lang="en-US" sz="1600" kern="0" dirty="0" err="1">
                <a:solidFill>
                  <a:srgbClr val="FF0000"/>
                </a:solidFill>
                <a:latin typeface="+mj-lt"/>
                <a:ea typeface="Tahoma" pitchFamily="34" charset="0"/>
                <a:cs typeface="Tahoma" pitchFamily="34" charset="0"/>
              </a:rPr>
              <a:t>vị</a:t>
            </a:r>
            <a:r>
              <a:rPr lang="en-US" sz="1600" kern="0" dirty="0">
                <a:solidFill>
                  <a:srgbClr val="FF0000"/>
                </a:solidFill>
                <a:latin typeface="+mj-lt"/>
                <a:ea typeface="Tahoma" pitchFamily="34" charset="0"/>
                <a:cs typeface="Tahoma" pitchFamily="34" charset="0"/>
              </a:rPr>
              <a:t> </a:t>
            </a:r>
            <a:r>
              <a:rPr lang="en-US" sz="1600" kern="0" dirty="0" err="1">
                <a:solidFill>
                  <a:srgbClr val="FF0000"/>
                </a:solidFill>
                <a:latin typeface="+mj-lt"/>
                <a:ea typeface="Tahoma" pitchFamily="34" charset="0"/>
                <a:cs typeface="Tahoma" pitchFamily="34" charset="0"/>
              </a:rPr>
              <a:t>bài</a:t>
            </a:r>
            <a:r>
              <a:rPr lang="en-US" sz="1600" kern="0" dirty="0">
                <a:solidFill>
                  <a:srgbClr val="FF0000"/>
                </a:solidFill>
                <a:latin typeface="+mj-lt"/>
                <a:ea typeface="Tahoma" pitchFamily="34" charset="0"/>
                <a:cs typeface="Tahoma" pitchFamily="34" charset="0"/>
              </a:rPr>
              <a:t> </a:t>
            </a:r>
            <a:r>
              <a:rPr lang="en-US" sz="1600" kern="0" dirty="0" err="1">
                <a:solidFill>
                  <a:srgbClr val="FF0000"/>
                </a:solidFill>
                <a:latin typeface="+mj-lt"/>
                <a:ea typeface="Tahoma" pitchFamily="34" charset="0"/>
                <a:cs typeface="Tahoma" pitchFamily="34" charset="0"/>
              </a:rPr>
              <a:t>học</a:t>
            </a:r>
            <a:endParaRPr lang="en-US" sz="1600" kern="0" dirty="0">
              <a:solidFill>
                <a:srgbClr val="FF0000"/>
              </a:solidFill>
              <a:latin typeface="+mj-lt"/>
              <a:ea typeface="Tahoma" pitchFamily="34" charset="0"/>
              <a:cs typeface="Tahoma" pitchFamily="34" charset="0"/>
            </a:endParaRPr>
          </a:p>
          <a:p>
            <a:pPr fontAlgn="auto">
              <a:lnSpc>
                <a:spcPct val="150000"/>
              </a:lnSpc>
              <a:spcBef>
                <a:spcPts val="0"/>
              </a:spcBef>
              <a:spcAft>
                <a:spcPts val="0"/>
              </a:spcAft>
              <a:defRPr/>
            </a:pPr>
            <a:r>
              <a:rPr lang="en-US" sz="1600" kern="0" dirty="0">
                <a:solidFill>
                  <a:srgbClr val="FF0000"/>
                </a:solidFill>
                <a:latin typeface="+mj-lt"/>
                <a:ea typeface="Tahoma" pitchFamily="34" charset="0"/>
                <a:cs typeface="Tahoma" pitchFamily="34" charset="0"/>
              </a:rPr>
              <a:t> </a:t>
            </a:r>
            <a:r>
              <a:rPr lang="en-US" sz="1600" kern="0" dirty="0" err="1">
                <a:solidFill>
                  <a:srgbClr val="FF0000"/>
                </a:solidFill>
                <a:latin typeface="+mj-lt"/>
                <a:ea typeface="Tahoma" pitchFamily="34" charset="0"/>
                <a:cs typeface="Tahoma" pitchFamily="34" charset="0"/>
              </a:rPr>
              <a:t>cho</a:t>
            </a:r>
            <a:r>
              <a:rPr lang="en-US" sz="1600" kern="0" dirty="0">
                <a:solidFill>
                  <a:srgbClr val="FF0000"/>
                </a:solidFill>
                <a:latin typeface="+mj-lt"/>
                <a:ea typeface="Tahoma" pitchFamily="34" charset="0"/>
                <a:cs typeface="Tahoma" pitchFamily="34" charset="0"/>
              </a:rPr>
              <a:t> </a:t>
            </a:r>
            <a:r>
              <a:rPr lang="en-US" sz="1600" kern="0" dirty="0" err="1">
                <a:solidFill>
                  <a:srgbClr val="FF0000"/>
                </a:solidFill>
                <a:latin typeface="+mj-lt"/>
                <a:ea typeface="Tahoma" pitchFamily="34" charset="0"/>
                <a:cs typeface="Tahoma" pitchFamily="34" charset="0"/>
              </a:rPr>
              <a:t>học</a:t>
            </a:r>
            <a:r>
              <a:rPr lang="en-US" sz="1600" kern="0" dirty="0">
                <a:solidFill>
                  <a:srgbClr val="FF0000"/>
                </a:solidFill>
                <a:latin typeface="+mj-lt"/>
                <a:ea typeface="Tahoma" pitchFamily="34" charset="0"/>
                <a:cs typeface="Tahoma" pitchFamily="34" charset="0"/>
              </a:rPr>
              <a:t> </a:t>
            </a:r>
            <a:r>
              <a:rPr lang="en-US" sz="1600" kern="0" dirty="0" err="1">
                <a:solidFill>
                  <a:srgbClr val="FF0000"/>
                </a:solidFill>
                <a:latin typeface="+mj-lt"/>
                <a:ea typeface="Tahoma" pitchFamily="34" charset="0"/>
                <a:cs typeface="Tahoma" pitchFamily="34" charset="0"/>
              </a:rPr>
              <a:t>sinh</a:t>
            </a:r>
            <a:r>
              <a:rPr lang="en-US" sz="1600" kern="0" dirty="0">
                <a:solidFill>
                  <a:srgbClr val="FF0000"/>
                </a:solidFill>
                <a:latin typeface="+mj-lt"/>
                <a:ea typeface="Tahoma" pitchFamily="34" charset="0"/>
                <a:cs typeface="Tahoma" pitchFamily="34" charset="0"/>
              </a:rPr>
              <a:t> </a:t>
            </a:r>
            <a:r>
              <a:rPr lang="en-US" sz="1600" kern="0" dirty="0" err="1">
                <a:solidFill>
                  <a:srgbClr val="FF0000"/>
                </a:solidFill>
                <a:latin typeface="+mj-lt"/>
                <a:ea typeface="Tahoma" pitchFamily="34" charset="0"/>
                <a:cs typeface="Tahoma" pitchFamily="34" charset="0"/>
              </a:rPr>
              <a:t>khối</a:t>
            </a:r>
            <a:r>
              <a:rPr lang="en-US" sz="1600" kern="0" dirty="0">
                <a:solidFill>
                  <a:srgbClr val="FF0000"/>
                </a:solidFill>
                <a:latin typeface="+mj-lt"/>
                <a:ea typeface="Tahoma" pitchFamily="34" charset="0"/>
                <a:cs typeface="Tahoma" pitchFamily="34" charset="0"/>
              </a:rPr>
              <a:t> 1 </a:t>
            </a:r>
            <a:r>
              <a:rPr lang="en-US" sz="1600" kern="0" dirty="0" err="1">
                <a:solidFill>
                  <a:srgbClr val="FF0000"/>
                </a:solidFill>
                <a:latin typeface="+mj-lt"/>
                <a:ea typeface="Tahoma" pitchFamily="34" charset="0"/>
                <a:cs typeface="Tahoma" pitchFamily="34" charset="0"/>
              </a:rPr>
              <a:t>đến</a:t>
            </a:r>
            <a:r>
              <a:rPr lang="en-US" sz="1600" kern="0" dirty="0">
                <a:solidFill>
                  <a:srgbClr val="FF0000"/>
                </a:solidFill>
                <a:latin typeface="+mj-lt"/>
                <a:ea typeface="Tahoma" pitchFamily="34" charset="0"/>
                <a:cs typeface="Tahoma" pitchFamily="34" charset="0"/>
              </a:rPr>
              <a:t> </a:t>
            </a:r>
            <a:r>
              <a:rPr lang="en-US" sz="1600" kern="0" dirty="0" err="1">
                <a:solidFill>
                  <a:srgbClr val="FF0000"/>
                </a:solidFill>
                <a:latin typeface="+mj-lt"/>
                <a:ea typeface="Tahoma" pitchFamily="34" charset="0"/>
                <a:cs typeface="Tahoma" pitchFamily="34" charset="0"/>
              </a:rPr>
              <a:t>khối</a:t>
            </a:r>
            <a:r>
              <a:rPr lang="en-US" sz="1600" kern="0" dirty="0">
                <a:solidFill>
                  <a:srgbClr val="FF0000"/>
                </a:solidFill>
                <a:latin typeface="+mj-lt"/>
                <a:ea typeface="Tahoma" pitchFamily="34" charset="0"/>
                <a:cs typeface="Tahoma" pitchFamily="34" charset="0"/>
              </a:rPr>
              <a:t> 5</a:t>
            </a:r>
          </a:p>
        </p:txBody>
      </p:sp>
      <p:sp>
        <p:nvSpPr>
          <p:cNvPr id="42" name="Freeform 512"/>
          <p:cNvSpPr>
            <a:spLocks/>
          </p:cNvSpPr>
          <p:nvPr/>
        </p:nvSpPr>
        <p:spPr bwMode="auto">
          <a:xfrm>
            <a:off x="8967433" y="4419728"/>
            <a:ext cx="118429" cy="234684"/>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2060"/>
          </a:solidFill>
          <a:ln>
            <a:noFill/>
          </a:ln>
        </p:spPr>
        <p:txBody>
          <a:bodyPr vert="horz" wrap="square" lIns="91419" tIns="45709" rIns="91419" bIns="45709" numCol="1" anchor="t" anchorCtr="0" compatLnSpc="1">
            <a:prstTxWarp prst="textNoShape">
              <a:avLst/>
            </a:prstTxWarp>
          </a:bodyPr>
          <a:lstStyle/>
          <a:p>
            <a:endParaRPr lang="zh-CN" altLang="en-US" sz="1100"/>
          </a:p>
        </p:txBody>
      </p:sp>
      <p:sp>
        <p:nvSpPr>
          <p:cNvPr id="43" name="Freeform 512"/>
          <p:cNvSpPr>
            <a:spLocks/>
          </p:cNvSpPr>
          <p:nvPr/>
        </p:nvSpPr>
        <p:spPr bwMode="auto">
          <a:xfrm>
            <a:off x="1187583" y="5570899"/>
            <a:ext cx="118429" cy="234684"/>
          </a:xfrm>
          <a:custGeom>
            <a:avLst/>
            <a:gdLst>
              <a:gd name="T0" fmla="*/ 54 w 106"/>
              <a:gd name="T1" fmla="*/ 105 h 210"/>
              <a:gd name="T2" fmla="*/ 0 w 106"/>
              <a:gd name="T3" fmla="*/ 159 h 210"/>
              <a:gd name="T4" fmla="*/ 0 w 106"/>
              <a:gd name="T5" fmla="*/ 210 h 210"/>
              <a:gd name="T6" fmla="*/ 0 w 106"/>
              <a:gd name="T7" fmla="*/ 210 h 210"/>
              <a:gd name="T8" fmla="*/ 106 w 106"/>
              <a:gd name="T9" fmla="*/ 105 h 210"/>
              <a:gd name="T10" fmla="*/ 0 w 106"/>
              <a:gd name="T11" fmla="*/ 0 h 210"/>
              <a:gd name="T12" fmla="*/ 0 w 106"/>
              <a:gd name="T13" fmla="*/ 0 h 210"/>
              <a:gd name="T14" fmla="*/ 0 w 106"/>
              <a:gd name="T15" fmla="*/ 51 h 210"/>
              <a:gd name="T16" fmla="*/ 54 w 106"/>
              <a:gd name="T17" fmla="*/ 10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6" h="210">
                <a:moveTo>
                  <a:pt x="54" y="105"/>
                </a:moveTo>
                <a:lnTo>
                  <a:pt x="0" y="159"/>
                </a:lnTo>
                <a:lnTo>
                  <a:pt x="0" y="210"/>
                </a:lnTo>
                <a:lnTo>
                  <a:pt x="0" y="210"/>
                </a:lnTo>
                <a:lnTo>
                  <a:pt x="106" y="105"/>
                </a:lnTo>
                <a:lnTo>
                  <a:pt x="0" y="0"/>
                </a:lnTo>
                <a:lnTo>
                  <a:pt x="0" y="0"/>
                </a:lnTo>
                <a:lnTo>
                  <a:pt x="0" y="51"/>
                </a:lnTo>
                <a:lnTo>
                  <a:pt x="54" y="105"/>
                </a:lnTo>
                <a:close/>
              </a:path>
            </a:pathLst>
          </a:custGeom>
          <a:solidFill>
            <a:srgbClr val="00B0F0"/>
          </a:solidFill>
          <a:ln>
            <a:noFill/>
          </a:ln>
        </p:spPr>
        <p:txBody>
          <a:bodyPr vert="horz" wrap="square" lIns="91419" tIns="45709" rIns="91419" bIns="45709" numCol="1" anchor="t" anchorCtr="0" compatLnSpc="1">
            <a:prstTxWarp prst="textNoShape">
              <a:avLst/>
            </a:prstTxWarp>
          </a:bodyPr>
          <a:lstStyle/>
          <a:p>
            <a:endParaRPr lang="zh-CN" altLang="en-US" sz="1100"/>
          </a:p>
        </p:txBody>
      </p:sp>
    </p:spTree>
    <p:extLst>
      <p:ext uri="{BB962C8B-B14F-4D97-AF65-F5344CB8AC3E}">
        <p14:creationId xmlns:p14="http://schemas.microsoft.com/office/powerpoint/2010/main" val="2979167178"/>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ppt_x"/>
                                          </p:val>
                                        </p:tav>
                                        <p:tav tm="100000">
                                          <p:val>
                                            <p:strVal val="#ppt_x"/>
                                          </p:val>
                                        </p:tav>
                                      </p:tavLst>
                                    </p:anim>
                                    <p:anim calcmode="lin" valueType="num">
                                      <p:cBhvr additive="base">
                                        <p:cTn id="12" dur="500" fill="hold"/>
                                        <p:tgtEl>
                                          <p:spTgt spid="5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p:cTn id="17" dur="500" fill="hold"/>
                                        <p:tgtEl>
                                          <p:spTgt spid="42"/>
                                        </p:tgtEl>
                                        <p:attrNameLst>
                                          <p:attrName>ppt_w</p:attrName>
                                        </p:attrNameLst>
                                      </p:cBhvr>
                                      <p:tavLst>
                                        <p:tav tm="0">
                                          <p:val>
                                            <p:fltVal val="0"/>
                                          </p:val>
                                        </p:tav>
                                        <p:tav tm="100000">
                                          <p:val>
                                            <p:strVal val="#ppt_w"/>
                                          </p:val>
                                        </p:tav>
                                      </p:tavLst>
                                    </p:anim>
                                    <p:anim calcmode="lin" valueType="num">
                                      <p:cBhvr>
                                        <p:cTn id="18" dur="500" fill="hold"/>
                                        <p:tgtEl>
                                          <p:spTgt spid="42"/>
                                        </p:tgtEl>
                                        <p:attrNameLst>
                                          <p:attrName>ppt_h</p:attrName>
                                        </p:attrNameLst>
                                      </p:cBhvr>
                                      <p:tavLst>
                                        <p:tav tm="0">
                                          <p:val>
                                            <p:fltVal val="0"/>
                                          </p:val>
                                        </p:tav>
                                        <p:tav tm="100000">
                                          <p:val>
                                            <p:strVal val="#ppt_h"/>
                                          </p:val>
                                        </p:tav>
                                      </p:tavLst>
                                    </p:anim>
                                    <p:animEffect transition="in" filter="fade">
                                      <p:cBhvr>
                                        <p:cTn id="19" dur="500"/>
                                        <p:tgtEl>
                                          <p:spTgt spid="4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3"/>
                                        </p:tgtEl>
                                        <p:attrNameLst>
                                          <p:attrName>style.visibility</p:attrName>
                                        </p:attrNameLst>
                                      </p:cBhvr>
                                      <p:to>
                                        <p:strVal val="visible"/>
                                      </p:to>
                                    </p:set>
                                    <p:anim calcmode="lin" valueType="num">
                                      <p:cBhvr>
                                        <p:cTn id="22" dur="500" fill="hold"/>
                                        <p:tgtEl>
                                          <p:spTgt spid="63"/>
                                        </p:tgtEl>
                                        <p:attrNameLst>
                                          <p:attrName>ppt_w</p:attrName>
                                        </p:attrNameLst>
                                      </p:cBhvr>
                                      <p:tavLst>
                                        <p:tav tm="0">
                                          <p:val>
                                            <p:fltVal val="0"/>
                                          </p:val>
                                        </p:tav>
                                        <p:tav tm="100000">
                                          <p:val>
                                            <p:strVal val="#ppt_w"/>
                                          </p:val>
                                        </p:tav>
                                      </p:tavLst>
                                    </p:anim>
                                    <p:anim calcmode="lin" valueType="num">
                                      <p:cBhvr>
                                        <p:cTn id="23" dur="500" fill="hold"/>
                                        <p:tgtEl>
                                          <p:spTgt spid="63"/>
                                        </p:tgtEl>
                                        <p:attrNameLst>
                                          <p:attrName>ppt_h</p:attrName>
                                        </p:attrNameLst>
                                      </p:cBhvr>
                                      <p:tavLst>
                                        <p:tav tm="0">
                                          <p:val>
                                            <p:fltVal val="0"/>
                                          </p:val>
                                        </p:tav>
                                        <p:tav tm="100000">
                                          <p:val>
                                            <p:strVal val="#ppt_h"/>
                                          </p:val>
                                        </p:tav>
                                      </p:tavLst>
                                    </p:anim>
                                    <p:animEffect transition="in" filter="fade">
                                      <p:cBhvr>
                                        <p:cTn id="24" dur="500"/>
                                        <p:tgtEl>
                                          <p:spTgt spid="63"/>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46"/>
                                        </p:tgtEl>
                                        <p:attrNameLst>
                                          <p:attrName>style.visibility</p:attrName>
                                        </p:attrNameLst>
                                      </p:cBhvr>
                                      <p:to>
                                        <p:strVal val="visible"/>
                                      </p:to>
                                    </p:set>
                                    <p:anim calcmode="lin" valueType="num">
                                      <p:cBhvr additive="base">
                                        <p:cTn id="33" dur="500" fill="hold"/>
                                        <p:tgtEl>
                                          <p:spTgt spid="46"/>
                                        </p:tgtEl>
                                        <p:attrNameLst>
                                          <p:attrName>ppt_x</p:attrName>
                                        </p:attrNameLst>
                                      </p:cBhvr>
                                      <p:tavLst>
                                        <p:tav tm="0">
                                          <p:val>
                                            <p:strVal val="#ppt_x"/>
                                          </p:val>
                                        </p:tav>
                                        <p:tav tm="100000">
                                          <p:val>
                                            <p:strVal val="#ppt_x"/>
                                          </p:val>
                                        </p:tav>
                                      </p:tavLst>
                                    </p:anim>
                                    <p:anim calcmode="lin" valueType="num">
                                      <p:cBhvr additive="base">
                                        <p:cTn id="34"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9"/>
                                        </p:tgtEl>
                                        <p:attrNameLst>
                                          <p:attrName>style.visibility</p:attrName>
                                        </p:attrNameLst>
                                      </p:cBhvr>
                                      <p:to>
                                        <p:strVal val="visible"/>
                                      </p:to>
                                    </p:set>
                                    <p:anim calcmode="lin" valueType="num">
                                      <p:cBhvr additive="base">
                                        <p:cTn id="39" dur="500" fill="hold"/>
                                        <p:tgtEl>
                                          <p:spTgt spid="49"/>
                                        </p:tgtEl>
                                        <p:attrNameLst>
                                          <p:attrName>ppt_x</p:attrName>
                                        </p:attrNameLst>
                                      </p:cBhvr>
                                      <p:tavLst>
                                        <p:tav tm="0">
                                          <p:val>
                                            <p:strVal val="#ppt_x"/>
                                          </p:val>
                                        </p:tav>
                                        <p:tav tm="100000">
                                          <p:val>
                                            <p:strVal val="#ppt_x"/>
                                          </p:val>
                                        </p:tav>
                                      </p:tavLst>
                                    </p:anim>
                                    <p:anim calcmode="lin" valueType="num">
                                      <p:cBhvr additive="base">
                                        <p:cTn id="40" dur="500" fill="hold"/>
                                        <p:tgtEl>
                                          <p:spTgt spid="4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500" fill="hold"/>
                                        <p:tgtEl>
                                          <p:spTgt spid="50"/>
                                        </p:tgtEl>
                                        <p:attrNameLst>
                                          <p:attrName>ppt_x</p:attrName>
                                        </p:attrNameLst>
                                      </p:cBhvr>
                                      <p:tavLst>
                                        <p:tav tm="0">
                                          <p:val>
                                            <p:strVal val="#ppt_x"/>
                                          </p:val>
                                        </p:tav>
                                        <p:tav tm="100000">
                                          <p:val>
                                            <p:strVal val="#ppt_x"/>
                                          </p:val>
                                        </p:tav>
                                      </p:tavLst>
                                    </p:anim>
                                    <p:anim calcmode="lin" valueType="num">
                                      <p:cBhvr additive="base">
                                        <p:cTn id="44" dur="500" fill="hold"/>
                                        <p:tgtEl>
                                          <p:spTgt spid="5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anim calcmode="lin" valueType="num">
                                      <p:cBhvr additive="base">
                                        <p:cTn id="47" dur="500" fill="hold"/>
                                        <p:tgtEl>
                                          <p:spTgt spid="64"/>
                                        </p:tgtEl>
                                        <p:attrNameLst>
                                          <p:attrName>ppt_x</p:attrName>
                                        </p:attrNameLst>
                                      </p:cBhvr>
                                      <p:tavLst>
                                        <p:tav tm="0">
                                          <p:val>
                                            <p:strVal val="#ppt_x"/>
                                          </p:val>
                                        </p:tav>
                                        <p:tav tm="100000">
                                          <p:val>
                                            <p:strVal val="#ppt_x"/>
                                          </p:val>
                                        </p:tav>
                                      </p:tavLst>
                                    </p:anim>
                                    <p:anim calcmode="lin" valueType="num">
                                      <p:cBhvr additive="base">
                                        <p:cTn id="48" dur="500" fill="hold"/>
                                        <p:tgtEl>
                                          <p:spTgt spid="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46" grpId="0"/>
      <p:bldP spid="49" grpId="0" animBg="1"/>
      <p:bldP spid="50" grpId="0"/>
      <p:bldP spid="58" grpId="0"/>
      <p:bldP spid="63" grpId="0"/>
      <p:bldP spid="64" grpId="0"/>
      <p:bldP spid="42" grpId="0" animBg="1"/>
      <p:bldP spid="4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1850</TotalTime>
  <Words>2793</Words>
  <Application>Microsoft Office PowerPoint</Application>
  <PresentationFormat>Custom</PresentationFormat>
  <Paragraphs>261</Paragraphs>
  <Slides>33</Slides>
  <Notes>15</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pc</cp:lastModifiedBy>
  <cp:revision>236</cp:revision>
  <dcterms:created xsi:type="dcterms:W3CDTF">2018-04-16T06:55:28Z</dcterms:created>
  <dcterms:modified xsi:type="dcterms:W3CDTF">2020-03-07T14:07:33Z</dcterms:modified>
</cp:coreProperties>
</file>